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02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45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92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27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3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86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9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23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73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8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65BC-2663-4A17-BB88-0933B76C48D2}" type="datetimeFigureOut">
              <a:rPr lang="nl-NL" smtClean="0"/>
              <a:t>22-11-2022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A1F91-A6C6-43DB-8DFA-B93F4A961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27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kunst van het studeren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743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037806" y="613954"/>
            <a:ext cx="7106194" cy="2989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Vocabulaire Havo-5 Frans periode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253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woorden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woorden à </a:t>
            </a:r>
            <a:r>
              <a:rPr lang="nl-NL" sz="2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thème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274 in totaal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80605" y="496390"/>
            <a:ext cx="9522823" cy="570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Uitgangspunt is 2 uur studie per dag (= 120 minuten</a:t>
            </a: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 dag tien minuten besteden aan vocabulaire Frans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Leren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papier (schrijven) of eventueel via WRTS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 woordjes per dag FN en herhaal de voorgaande woordjes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Idem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Engels, idem voor Duits. Blijft in elk geval anderhalf uur per dag over voor de andere zaken zoals huiswerk (= 90 minuten)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Voordeel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je kent alle woordjes op tijd en vooral: je hebt ze ook echt in je geheugen opgeslagen. Handig voor je toets, maar ook handig voor verder gebruik!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0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09451" y="836023"/>
            <a:ext cx="11364685" cy="507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invulling:</a:t>
            </a:r>
            <a:endParaRPr lang="nl-NL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47	deze week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48	ma 1-10; di 11-20 plus 1-10; </a:t>
            </a:r>
            <a:r>
              <a:rPr lang="fr-FR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</a:t>
            </a:r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21-30 plus 1-20; do 31-40 plus 1-30; </a:t>
            </a:r>
            <a:r>
              <a:rPr lang="fr-FR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</a:t>
            </a:r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41-50 			plus 1-40; </a:t>
            </a:r>
            <a:r>
              <a:rPr lang="fr-FR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</a:t>
            </a:r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1-50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49	ma 51-60 plus 1-50; di 61-70 plus 1-60 en zo verder 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50	en zo verder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51	en zo verder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52/01	woorden een keer per week herhalen (15 minuten)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02	en zo verder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03	woensdag alles af. herhalen op do en vr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04	elke dag herhalen</a:t>
            </a:r>
            <a:endParaRPr lang="nl-NL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05	toetsweek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0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71154" y="3035174"/>
            <a:ext cx="8072846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nl-NL" sz="4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nl-NL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kunst van het studeren is: </a:t>
            </a:r>
            <a:r>
              <a:rPr lang="nl-NL" sz="4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plannen</a:t>
            </a:r>
            <a:r>
              <a:rPr lang="nl-NL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nl-NL" sz="4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770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116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Kantoorthema</vt:lpstr>
      <vt:lpstr>de kunst van het studeren</vt:lpstr>
      <vt:lpstr>PowerPoint-presentatie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kunst van het studeren</dc:title>
  <dc:creator>MPGM van den Munckhof</dc:creator>
  <cp:lastModifiedBy>MPGM van den Munckhof</cp:lastModifiedBy>
  <cp:revision>3</cp:revision>
  <dcterms:created xsi:type="dcterms:W3CDTF">2022-11-22T12:33:53Z</dcterms:created>
  <dcterms:modified xsi:type="dcterms:W3CDTF">2022-11-22T12:38:18Z</dcterms:modified>
</cp:coreProperties>
</file>