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65BC-2663-4A17-BB88-0933B76C48D2}" type="datetimeFigureOut">
              <a:rPr lang="nl-NL" smtClean="0"/>
              <a:t>22-11-2022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1F91-A6C6-43DB-8DFA-B93F4A9612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0020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65BC-2663-4A17-BB88-0933B76C48D2}" type="datetimeFigureOut">
              <a:rPr lang="nl-NL" smtClean="0"/>
              <a:t>22-11-2022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1F91-A6C6-43DB-8DFA-B93F4A9612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0450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65BC-2663-4A17-BB88-0933B76C48D2}" type="datetimeFigureOut">
              <a:rPr lang="nl-NL" smtClean="0"/>
              <a:t>22-11-2022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1F91-A6C6-43DB-8DFA-B93F4A9612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392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65BC-2663-4A17-BB88-0933B76C48D2}" type="datetimeFigureOut">
              <a:rPr lang="nl-NL" smtClean="0"/>
              <a:t>22-11-2022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1F91-A6C6-43DB-8DFA-B93F4A9612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542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65BC-2663-4A17-BB88-0933B76C48D2}" type="datetimeFigureOut">
              <a:rPr lang="nl-NL" smtClean="0"/>
              <a:t>22-11-2022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1F91-A6C6-43DB-8DFA-B93F4A9612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7277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65BC-2663-4A17-BB88-0933B76C48D2}" type="datetimeFigureOut">
              <a:rPr lang="nl-NL" smtClean="0"/>
              <a:t>22-11-2022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1F91-A6C6-43DB-8DFA-B93F4A9612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6358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65BC-2663-4A17-BB88-0933B76C48D2}" type="datetimeFigureOut">
              <a:rPr lang="nl-NL" smtClean="0"/>
              <a:t>22-11-2022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1F91-A6C6-43DB-8DFA-B93F4A9612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786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65BC-2663-4A17-BB88-0933B76C48D2}" type="datetimeFigureOut">
              <a:rPr lang="nl-NL" smtClean="0"/>
              <a:t>22-11-2022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1F91-A6C6-43DB-8DFA-B93F4A9612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5980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65BC-2663-4A17-BB88-0933B76C48D2}" type="datetimeFigureOut">
              <a:rPr lang="nl-NL" smtClean="0"/>
              <a:t>22-11-2022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1F91-A6C6-43DB-8DFA-B93F4A9612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1232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65BC-2663-4A17-BB88-0933B76C48D2}" type="datetimeFigureOut">
              <a:rPr lang="nl-NL" smtClean="0"/>
              <a:t>22-11-2022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1F91-A6C6-43DB-8DFA-B93F4A9612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6733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65BC-2663-4A17-BB88-0933B76C48D2}" type="datetimeFigureOut">
              <a:rPr lang="nl-NL" smtClean="0"/>
              <a:t>22-11-2022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1F91-A6C6-43DB-8DFA-B93F4A9612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2840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265BC-2663-4A17-BB88-0933B76C48D2}" type="datetimeFigureOut">
              <a:rPr lang="nl-NL" smtClean="0"/>
              <a:t>22-11-2022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A1F91-A6C6-43DB-8DFA-B93F4A9612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4277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de kunst van het studeren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7431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037806" y="613954"/>
            <a:ext cx="7106194" cy="2989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Vocabulaire Havo-5 Frans periode 2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b="1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253 </a:t>
            </a: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woorden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 woorden à </a:t>
            </a:r>
            <a:r>
              <a:rPr lang="nl-NL" sz="2000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thème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274 in totaal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36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580605" y="496390"/>
            <a:ext cx="9522823" cy="5704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Uitgangspunt is 2 uur studie per dag (= 120 minuten</a:t>
            </a:r>
            <a:r>
              <a:rPr lang="nl-NL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Elke dag tien minuten besteden aan vocabulaire Frans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b="1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Leren </a:t>
            </a: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 papier (schrijven) of eventueel via WRTS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b="1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Leer </a:t>
            </a: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tien woordjes per dag FN en herhaal de voorgaande woordjes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b="1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Idem </a:t>
            </a: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 Engels, idem voor Duits. Blijft in elk geval anderhalf uur per dag over voor de andere zaken zoals huiswerk (= 90 minuten)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b="1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Voordeel</a:t>
            </a: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je kent alle woordjes op tijd en vooral: je hebt ze ook echt in je geheugen opgeslagen. Handig voor je toets, maar ook handig voor verder gebruik!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402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509451" y="836023"/>
            <a:ext cx="11364685" cy="5070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nl-NL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invulling:</a:t>
            </a:r>
            <a:endParaRPr lang="nl-NL" sz="20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week 47	deze week</a:t>
            </a:r>
            <a:endParaRPr lang="nl-NL" sz="20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week</a:t>
            </a:r>
            <a:r>
              <a:rPr lang="fr-FR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48	ma 1-10; di 11-20 plus 1-10; </a:t>
            </a:r>
            <a:r>
              <a:rPr lang="fr-FR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</a:t>
            </a:r>
            <a:r>
              <a:rPr lang="fr-FR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21-30 plus 1-20; do 31-40 plus 1-30; </a:t>
            </a:r>
            <a:r>
              <a:rPr lang="fr-FR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</a:t>
            </a:r>
            <a:r>
              <a:rPr lang="fr-FR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41-50 			plus 1-40; </a:t>
            </a:r>
            <a:r>
              <a:rPr lang="fr-FR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</a:t>
            </a:r>
            <a:r>
              <a:rPr lang="fr-FR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fr-FR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</a:t>
            </a:r>
            <a:r>
              <a:rPr lang="fr-FR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1-50</a:t>
            </a:r>
            <a:endParaRPr lang="nl-NL" sz="20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week 49	ma 51-60 plus 1-50; di 61-70 plus 1-60 en zo verder </a:t>
            </a:r>
            <a:endParaRPr lang="nl-NL" sz="20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week 50	en zo verder</a:t>
            </a:r>
            <a:endParaRPr lang="nl-NL" sz="20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week 51	en zo verder</a:t>
            </a:r>
            <a:endParaRPr lang="nl-NL" sz="20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week 52/01	woorden een keer per week herhalen (15 minuten)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week 02	en zo verder</a:t>
            </a:r>
            <a:endParaRPr lang="nl-NL" sz="20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week 03	woensdag alles af. herhalen op do en vr</a:t>
            </a:r>
            <a:endParaRPr lang="nl-NL" sz="20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week 04	elke dag herhalen</a:t>
            </a:r>
            <a:endParaRPr lang="nl-NL" sz="20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week 05	toetsweek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605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071154" y="3035174"/>
            <a:ext cx="8072846" cy="1541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nl-NL" sz="4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nl-NL" sz="44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nl-NL" sz="4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kunst van het studeren is: </a:t>
            </a:r>
            <a:r>
              <a:rPr lang="nl-NL" sz="4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plannen</a:t>
            </a:r>
            <a:r>
              <a:rPr lang="nl-NL" sz="4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nl-NL" sz="4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17704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116</Words>
  <Application>Microsoft Office PowerPoint</Application>
  <PresentationFormat>Breedbeeld</PresentationFormat>
  <Paragraphs>31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Kantoorthema</vt:lpstr>
      <vt:lpstr>de kunst van het studeren</vt:lpstr>
      <vt:lpstr>PowerPoint-presentatie</vt:lpstr>
      <vt:lpstr>PowerPoint-presentatie</vt:lpstr>
      <vt:lpstr>PowerPoint-presentatie</vt:lpstr>
      <vt:lpstr>PowerPoint-presentatie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kunst van het studeren</dc:title>
  <dc:creator>MPGM van den Munckhof</dc:creator>
  <cp:lastModifiedBy>MPGM van den Munckhof</cp:lastModifiedBy>
  <cp:revision>3</cp:revision>
  <dcterms:created xsi:type="dcterms:W3CDTF">2022-11-22T12:33:53Z</dcterms:created>
  <dcterms:modified xsi:type="dcterms:W3CDTF">2022-11-22T12:38:18Z</dcterms:modified>
</cp:coreProperties>
</file>