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99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  <p:sldId id="300" r:id="rId4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7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28-2-2020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3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28-2-2020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8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28-2-2020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43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28-2-2020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77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28-2-2020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11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28-2-2020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72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28-2-2020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7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28-2-2020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9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28-2-2020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04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28-2-2020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13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28-2-2020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21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C2B0C-DC85-4D29-BEF8-9BB38B506353}" type="datetimeFigureOut">
              <a:rPr lang="nl-NL" smtClean="0"/>
              <a:t>28-2-2020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76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62.png"/><Relationship Id="rId3" Type="http://schemas.openxmlformats.org/officeDocument/2006/relationships/image" Target="../media/image520.png"/><Relationship Id="rId7" Type="http://schemas.openxmlformats.org/officeDocument/2006/relationships/image" Target="../media/image560.png"/><Relationship Id="rId12" Type="http://schemas.openxmlformats.org/officeDocument/2006/relationships/image" Target="../media/image6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59.png"/><Relationship Id="rId4" Type="http://schemas.openxmlformats.org/officeDocument/2006/relationships/image" Target="../media/image530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5.jpg"/><Relationship Id="rId7" Type="http://schemas.openxmlformats.org/officeDocument/2006/relationships/image" Target="../media/image6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44.jpg"/><Relationship Id="rId7" Type="http://schemas.openxmlformats.org/officeDocument/2006/relationships/image" Target="../media/image640.png"/><Relationship Id="rId12" Type="http://schemas.openxmlformats.org/officeDocument/2006/relationships/image" Target="../media/image69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image" Target="../media/image68.png"/><Relationship Id="rId5" Type="http://schemas.openxmlformats.org/officeDocument/2006/relationships/image" Target="../media/image510.png"/><Relationship Id="rId10" Type="http://schemas.openxmlformats.org/officeDocument/2006/relationships/image" Target="../media/image670.png"/><Relationship Id="rId4" Type="http://schemas.openxmlformats.org/officeDocument/2006/relationships/image" Target="../media/image450.png"/><Relationship Id="rId9" Type="http://schemas.openxmlformats.org/officeDocument/2006/relationships/image" Target="../media/image6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6.png"/><Relationship Id="rId7" Type="http://schemas.openxmlformats.org/officeDocument/2006/relationships/image" Target="../media/image85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70.png"/><Relationship Id="rId4" Type="http://schemas.openxmlformats.org/officeDocument/2006/relationships/image" Target="../media/image770.png"/><Relationship Id="rId9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77.png"/><Relationship Id="rId7" Type="http://schemas.openxmlformats.org/officeDocument/2006/relationships/image" Target="../media/image8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1.png"/><Relationship Id="rId10" Type="http://schemas.openxmlformats.org/officeDocument/2006/relationships/image" Target="../media/image102.png"/><Relationship Id="rId4" Type="http://schemas.openxmlformats.org/officeDocument/2006/relationships/image" Target="../media/image107.png"/><Relationship Id="rId9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3.png"/><Relationship Id="rId7" Type="http://schemas.openxmlformats.org/officeDocument/2006/relationships/image" Target="../media/image89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06.png"/><Relationship Id="rId7" Type="http://schemas.openxmlformats.org/officeDocument/2006/relationships/image" Target="../media/image112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04.jpg"/><Relationship Id="rId4" Type="http://schemas.openxmlformats.org/officeDocument/2006/relationships/image" Target="../media/image124.png"/><Relationship Id="rId9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7.jpg"/><Relationship Id="rId7" Type="http://schemas.openxmlformats.org/officeDocument/2006/relationships/image" Target="../media/image138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09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7" Type="http://schemas.openxmlformats.org/officeDocument/2006/relationships/image" Target="../media/image121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43.png"/><Relationship Id="rId3" Type="http://schemas.openxmlformats.org/officeDocument/2006/relationships/image" Target="../media/image112.jpg"/><Relationship Id="rId7" Type="http://schemas.openxmlformats.org/officeDocument/2006/relationships/image" Target="../media/image130.png"/><Relationship Id="rId12" Type="http://schemas.openxmlformats.org/officeDocument/2006/relationships/image" Target="../media/image141.png"/><Relationship Id="rId2" Type="http://schemas.openxmlformats.org/officeDocument/2006/relationships/image" Target="../media/image111.jpg"/><Relationship Id="rId16" Type="http://schemas.openxmlformats.org/officeDocument/2006/relationships/image" Target="../media/image1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9.png"/><Relationship Id="rId5" Type="http://schemas.openxmlformats.org/officeDocument/2006/relationships/image" Target="../media/image123.png"/><Relationship Id="rId15" Type="http://schemas.openxmlformats.org/officeDocument/2006/relationships/image" Target="../media/image145.png"/><Relationship Id="rId10" Type="http://schemas.openxmlformats.org/officeDocument/2006/relationships/image" Target="../media/image134.png"/><Relationship Id="rId4" Type="http://schemas.openxmlformats.org/officeDocument/2006/relationships/image" Target="../media/image122.png"/><Relationship Id="rId9" Type="http://schemas.openxmlformats.org/officeDocument/2006/relationships/image" Target="../media/image133.png"/><Relationship Id="rId14" Type="http://schemas.openxmlformats.org/officeDocument/2006/relationships/image" Target="../media/image1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410.png"/><Relationship Id="rId3" Type="http://schemas.openxmlformats.org/officeDocument/2006/relationships/image" Target="../media/image149.jp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390.png"/><Relationship Id="rId14" Type="http://schemas.openxmlformats.org/officeDocument/2006/relationships/image" Target="../media/image14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g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320.png"/><Relationship Id="rId7" Type="http://schemas.openxmlformats.org/officeDocument/2006/relationships/image" Target="../media/image1450.png"/><Relationship Id="rId12" Type="http://schemas.openxmlformats.org/officeDocument/2006/relationships/image" Target="../media/image157.png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0.png"/><Relationship Id="rId11" Type="http://schemas.openxmlformats.org/officeDocument/2006/relationships/image" Target="../media/image1560.png"/><Relationship Id="rId5" Type="http://schemas.openxmlformats.org/officeDocument/2006/relationships/image" Target="../media/image1340.png"/><Relationship Id="rId10" Type="http://schemas.openxmlformats.org/officeDocument/2006/relationships/image" Target="../media/image148.png"/><Relationship Id="rId4" Type="http://schemas.openxmlformats.org/officeDocument/2006/relationships/image" Target="../media/image1330.png"/><Relationship Id="rId9" Type="http://schemas.openxmlformats.org/officeDocument/2006/relationships/image" Target="../media/image14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81.png"/><Relationship Id="rId3" Type="http://schemas.openxmlformats.org/officeDocument/2006/relationships/image" Target="../media/image163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image" Target="../media/image162.png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10" Type="http://schemas.openxmlformats.org/officeDocument/2006/relationships/image" Target="../media/image172.png"/><Relationship Id="rId19" Type="http://schemas.openxmlformats.org/officeDocument/2006/relationships/image" Target="../media/image182.png"/><Relationship Id="rId4" Type="http://schemas.openxmlformats.org/officeDocument/2006/relationships/image" Target="../media/image165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12" Type="http://schemas.openxmlformats.org/officeDocument/2006/relationships/image" Target="../media/image23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90.png"/><Relationship Id="rId5" Type="http://schemas.openxmlformats.org/officeDocument/2006/relationships/image" Target="../media/image26.png"/><Relationship Id="rId10" Type="http://schemas.openxmlformats.org/officeDocument/2006/relationships/image" Target="../media/image18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0.png"/><Relationship Id="rId7" Type="http://schemas.openxmlformats.org/officeDocument/2006/relationships/image" Target="../media/image3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8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26.jp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178F860-F7A5-4195-AE97-CC908F9E91D6}"/>
              </a:ext>
            </a:extLst>
          </p:cNvPr>
          <p:cNvSpPr txBox="1"/>
          <p:nvPr/>
        </p:nvSpPr>
        <p:spPr>
          <a:xfrm>
            <a:off x="878890" y="452761"/>
            <a:ext cx="22495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CS-Wiskunde A 2019-I</a:t>
            </a:r>
          </a:p>
        </p:txBody>
      </p:sp>
      <p:pic>
        <p:nvPicPr>
          <p:cNvPr id="6" name="Afbeelding 5" descr="Afbeelding met schermafbeelding, krant&#10;&#10;Automatisch gegenereerde beschrijving">
            <a:extLst>
              <a:ext uri="{FF2B5EF4-FFF2-40B4-BE49-F238E27FC236}">
                <a16:creationId xmlns:a16="http://schemas.microsoft.com/office/drawing/2014/main" id="{9D190215-8F98-4857-A436-647FBC548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4" y="935182"/>
            <a:ext cx="8422481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9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, vogel&#10;&#10;Automatisch gegenereerde beschrijving">
            <a:extLst>
              <a:ext uri="{FF2B5EF4-FFF2-40B4-BE49-F238E27FC236}">
                <a16:creationId xmlns:a16="http://schemas.microsoft.com/office/drawing/2014/main" id="{6ADC1444-A109-45F9-878D-31886E0F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54" y="576998"/>
            <a:ext cx="9265444" cy="3750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F51186F-935C-42CE-AFC1-1D55EFBFC807}"/>
                  </a:ext>
                </a:extLst>
              </p:cNvPr>
              <p:cNvSpPr txBox="1"/>
              <p:nvPr/>
            </p:nvSpPr>
            <p:spPr>
              <a:xfrm>
                <a:off x="2124941" y="4468091"/>
                <a:ext cx="1698349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=100∙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F51186F-935C-42CE-AFC1-1D55EFBFC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941" y="4468091"/>
                <a:ext cx="1698349" cy="654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2A1C5E50-2621-428E-BB9F-430700CAFAA2}"/>
                  </a:ext>
                </a:extLst>
              </p:cNvPr>
              <p:cNvSpPr txBox="1"/>
              <p:nvPr/>
            </p:nvSpPr>
            <p:spPr>
              <a:xfrm>
                <a:off x="4992829" y="4503955"/>
                <a:ext cx="264078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100=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en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2A1C5E50-2621-428E-BB9F-430700CAF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829" y="4503955"/>
                <a:ext cx="2640787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9E224B4D-9225-4C80-AA4F-6D265E3B82A2}"/>
                  </a:ext>
                </a:extLst>
              </p:cNvPr>
              <p:cNvSpPr txBox="1"/>
              <p:nvPr/>
            </p:nvSpPr>
            <p:spPr>
              <a:xfrm>
                <a:off x="2124941" y="5309753"/>
                <a:ext cx="1833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9E224B4D-9225-4C80-AA4F-6D265E3B8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941" y="5309753"/>
                <a:ext cx="1833386" cy="276999"/>
              </a:xfrm>
              <a:prstGeom prst="rect">
                <a:avLst/>
              </a:prstGeom>
              <a:blipFill>
                <a:blip r:embed="rId5"/>
                <a:stretch>
                  <a:fillRect l="-2667" t="-4444" r="-333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5477051-41B9-4A5C-BAD7-B21B485DAC47}"/>
                  </a:ext>
                </a:extLst>
              </p:cNvPr>
              <p:cNvSpPr txBox="1"/>
              <p:nvPr/>
            </p:nvSpPr>
            <p:spPr>
              <a:xfrm>
                <a:off x="2124941" y="5739349"/>
                <a:ext cx="153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5477051-41B9-4A5C-BAD7-B21B485DA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941" y="5739349"/>
                <a:ext cx="1534459" cy="276999"/>
              </a:xfrm>
              <a:prstGeom prst="rect">
                <a:avLst/>
              </a:prstGeom>
              <a:blipFill>
                <a:blip r:embed="rId6"/>
                <a:stretch>
                  <a:fillRect l="-3586" t="-4348" r="-39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ED3C8A04-55C7-40E2-80B4-1C12B9BFFB0B}"/>
                  </a:ext>
                </a:extLst>
              </p:cNvPr>
              <p:cNvSpPr txBox="1"/>
              <p:nvPr/>
            </p:nvSpPr>
            <p:spPr>
              <a:xfrm>
                <a:off x="2124941" y="6177092"/>
                <a:ext cx="1100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ED3C8A04-55C7-40E2-80B4-1C12B9BFF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941" y="6177092"/>
                <a:ext cx="1100109" cy="276999"/>
              </a:xfrm>
              <a:prstGeom prst="rect">
                <a:avLst/>
              </a:prstGeom>
              <a:blipFill>
                <a:blip r:embed="rId7"/>
                <a:stretch>
                  <a:fillRect l="-5000" t="-4348" r="-556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965515AB-8E4D-4017-A498-4CEC41387EFE}"/>
              </a:ext>
            </a:extLst>
          </p:cNvPr>
          <p:cNvSpPr txBox="1"/>
          <p:nvPr/>
        </p:nvSpPr>
        <p:spPr>
          <a:xfrm>
            <a:off x="3490089" y="6146314"/>
            <a:ext cx="666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(klopt)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7BA33D1-3F6A-4D56-8B2E-39FACF920BF3}"/>
              </a:ext>
            </a:extLst>
          </p:cNvPr>
          <p:cNvSpPr txBox="1"/>
          <p:nvPr/>
        </p:nvSpPr>
        <p:spPr>
          <a:xfrm>
            <a:off x="4281053" y="4592380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met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EA9F293-5014-4BC6-9AB5-37F000646450}"/>
              </a:ext>
            </a:extLst>
          </p:cNvPr>
          <p:cNvSpPr txBox="1"/>
          <p:nvPr/>
        </p:nvSpPr>
        <p:spPr>
          <a:xfrm>
            <a:off x="1264228" y="5263586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76D89E76-E021-4E8B-831F-CDE7479B20C0}"/>
              </a:ext>
            </a:extLst>
          </p:cNvPr>
          <p:cNvSpPr>
            <a:spLocks noChangeAspect="1"/>
          </p:cNvSpPr>
          <p:nvPr/>
        </p:nvSpPr>
        <p:spPr>
          <a:xfrm>
            <a:off x="7976636" y="458415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0BF90130-0CBB-4FDB-88B7-7EAF51CDA539}"/>
              </a:ext>
            </a:extLst>
          </p:cNvPr>
          <p:cNvSpPr>
            <a:spLocks noChangeAspect="1"/>
          </p:cNvSpPr>
          <p:nvPr/>
        </p:nvSpPr>
        <p:spPr>
          <a:xfrm>
            <a:off x="4841206" y="530975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FE4F3DD0-7CE7-4C57-B13B-89091CB0A902}"/>
              </a:ext>
            </a:extLst>
          </p:cNvPr>
          <p:cNvSpPr>
            <a:spLocks noChangeAspect="1"/>
          </p:cNvSpPr>
          <p:nvPr/>
        </p:nvSpPr>
        <p:spPr>
          <a:xfrm>
            <a:off x="4812829" y="6016348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451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innen, vogel&#10;&#10;Automatisch gegenereerde beschrijving">
            <a:extLst>
              <a:ext uri="{FF2B5EF4-FFF2-40B4-BE49-F238E27FC236}">
                <a16:creationId xmlns:a16="http://schemas.microsoft.com/office/drawing/2014/main" id="{00EF01A0-29B7-4DC3-BB73-D14C0C3D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1" y="554617"/>
            <a:ext cx="8208169" cy="237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0E78EC3F-7196-485F-BCC9-1A4151094880}"/>
                  </a:ext>
                </a:extLst>
              </p:cNvPr>
              <p:cNvSpPr txBox="1"/>
              <p:nvPr/>
            </p:nvSpPr>
            <p:spPr>
              <a:xfrm>
                <a:off x="1091481" y="3429000"/>
                <a:ext cx="4450642" cy="48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nl-NL" dirty="0"/>
                  <a:t> betekent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nl-NL" dirty="0"/>
                  <a:t> maal een verdunning van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0E78EC3F-7196-485F-BCC9-1A4151094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81" y="3429000"/>
                <a:ext cx="4450642" cy="485197"/>
              </a:xfrm>
              <a:prstGeom prst="rect">
                <a:avLst/>
              </a:prstGeom>
              <a:blipFill>
                <a:blip r:embed="rId3"/>
                <a:stretch>
                  <a:fillRect l="-1096" b="-75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ijl: rechts 6">
            <a:extLst>
              <a:ext uri="{FF2B5EF4-FFF2-40B4-BE49-F238E27FC236}">
                <a16:creationId xmlns:a16="http://schemas.microsoft.com/office/drawing/2014/main" id="{EF37D2DA-BBCC-4B19-98AF-F5CA2B72C693}"/>
              </a:ext>
            </a:extLst>
          </p:cNvPr>
          <p:cNvSpPr/>
          <p:nvPr/>
        </p:nvSpPr>
        <p:spPr>
          <a:xfrm>
            <a:off x="5652654" y="3595255"/>
            <a:ext cx="374073" cy="13508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86BC7A9D-F81D-4D29-B0CD-A511DAAC6308}"/>
                  </a:ext>
                </a:extLst>
              </p:cNvPr>
              <p:cNvSpPr txBox="1"/>
              <p:nvPr/>
            </p:nvSpPr>
            <p:spPr>
              <a:xfrm>
                <a:off x="6262689" y="3288722"/>
                <a:ext cx="774379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86BC7A9D-F81D-4D29-B0CD-A511DAAC6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689" y="3288722"/>
                <a:ext cx="774379" cy="677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24FF6A9-C1E8-46C2-BC52-723719CDB28B}"/>
                  </a:ext>
                </a:extLst>
              </p:cNvPr>
              <p:cNvSpPr txBox="1"/>
              <p:nvPr/>
            </p:nvSpPr>
            <p:spPr>
              <a:xfrm>
                <a:off x="7029535" y="3509526"/>
                <a:ext cx="8735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lang="nl-NL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24FF6A9-C1E8-46C2-BC52-723719CDB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535" y="3509526"/>
                <a:ext cx="873572" cy="276999"/>
              </a:xfrm>
              <a:prstGeom prst="rect">
                <a:avLst/>
              </a:prstGeom>
              <a:blipFill>
                <a:blip r:embed="rId5"/>
                <a:stretch>
                  <a:fillRect l="-2098" t="-4444" r="-279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6D002C63-BE57-4180-A0B3-1125B41B052C}"/>
                  </a:ext>
                </a:extLst>
              </p:cNvPr>
              <p:cNvSpPr txBox="1"/>
              <p:nvPr/>
            </p:nvSpPr>
            <p:spPr>
              <a:xfrm>
                <a:off x="2667753" y="4136331"/>
                <a:ext cx="264816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0,05 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mililiter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0,05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liter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6D002C63-BE57-4180-A0B3-1125B41B0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753" y="4136331"/>
                <a:ext cx="2648161" cy="525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44EC61E5-8342-4335-9F71-ABC04B0762A2}"/>
                  </a:ext>
                </a:extLst>
              </p:cNvPr>
              <p:cNvSpPr txBox="1"/>
              <p:nvPr/>
            </p:nvSpPr>
            <p:spPr>
              <a:xfrm>
                <a:off x="5315914" y="4259281"/>
                <a:ext cx="1588768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liter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44EC61E5-8342-4335-9F71-ABC04B076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14" y="4259281"/>
                <a:ext cx="1588768" cy="280077"/>
              </a:xfrm>
              <a:prstGeom prst="rect">
                <a:avLst/>
              </a:prstGeom>
              <a:blipFill>
                <a:blip r:embed="rId7"/>
                <a:stretch>
                  <a:fillRect t="-6522" r="-1916" b="-869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A03B641E-2654-4D83-91BC-34D7200D4567}"/>
              </a:ext>
            </a:extLst>
          </p:cNvPr>
          <p:cNvSpPr txBox="1"/>
          <p:nvPr/>
        </p:nvSpPr>
        <p:spPr>
          <a:xfrm>
            <a:off x="1091481" y="4225044"/>
            <a:ext cx="155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Waterdruppel: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9C38DD7-C4E1-4E32-98BE-33A80DD19BB6}"/>
              </a:ext>
            </a:extLst>
          </p:cNvPr>
          <p:cNvSpPr txBox="1"/>
          <p:nvPr/>
        </p:nvSpPr>
        <p:spPr>
          <a:xfrm>
            <a:off x="1112263" y="4905223"/>
            <a:ext cx="116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Zwembad: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A4A04B9D-AD6E-4188-AC00-A95BF060E9B9}"/>
                  </a:ext>
                </a:extLst>
              </p:cNvPr>
              <p:cNvSpPr txBox="1"/>
              <p:nvPr/>
            </p:nvSpPr>
            <p:spPr>
              <a:xfrm>
                <a:off x="2624130" y="4947730"/>
                <a:ext cx="32155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2,5 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miljoen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liter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=2,5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liter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A4A04B9D-AD6E-4188-AC00-A95BF060E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130" y="4947730"/>
                <a:ext cx="3215560" cy="276999"/>
              </a:xfrm>
              <a:prstGeom prst="rect">
                <a:avLst/>
              </a:prstGeom>
              <a:blipFill>
                <a:blip r:embed="rId8"/>
                <a:stretch>
                  <a:fillRect l="-1136" t="-4444" r="-1515" b="-3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372213C7-36A9-4452-8F5C-C331F0410E62}"/>
                  </a:ext>
                </a:extLst>
              </p:cNvPr>
              <p:cNvSpPr txBox="1"/>
              <p:nvPr/>
            </p:nvSpPr>
            <p:spPr>
              <a:xfrm rot="10800000">
                <a:off x="6666701" y="4136331"/>
                <a:ext cx="422487" cy="1623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372213C7-36A9-4452-8F5C-C331F0410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6666701" y="4136331"/>
                <a:ext cx="422487" cy="16239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vak 15">
            <a:extLst>
              <a:ext uri="{FF2B5EF4-FFF2-40B4-BE49-F238E27FC236}">
                <a16:creationId xmlns:a16="http://schemas.microsoft.com/office/drawing/2014/main" id="{8567BE15-27AE-4D6C-8B9B-D5F8B2014D4D}"/>
              </a:ext>
            </a:extLst>
          </p:cNvPr>
          <p:cNvSpPr txBox="1"/>
          <p:nvPr/>
        </p:nvSpPr>
        <p:spPr>
          <a:xfrm>
            <a:off x="7132319" y="4734263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639DD202-7737-4FF4-B386-D8098A2D03B9}"/>
                  </a:ext>
                </a:extLst>
              </p:cNvPr>
              <p:cNvSpPr txBox="1"/>
              <p:nvPr/>
            </p:nvSpPr>
            <p:spPr>
              <a:xfrm>
                <a:off x="7837403" y="4624425"/>
                <a:ext cx="1314399" cy="589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nl-NL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nl-NL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nl-NL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nl-NL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nl-NL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nl-NL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nl-NL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nl-NL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639DD202-7737-4FF4-B386-D8098A2D0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403" y="4624425"/>
                <a:ext cx="1314399" cy="5890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92AC1DA-C145-47BA-8FCE-18CEB67CA92B}"/>
                  </a:ext>
                </a:extLst>
              </p:cNvPr>
              <p:cNvSpPr txBox="1"/>
              <p:nvPr/>
            </p:nvSpPr>
            <p:spPr>
              <a:xfrm>
                <a:off x="1091481" y="5341951"/>
                <a:ext cx="1699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nl-NL" dirty="0"/>
                  <a:t> zwembaden:</a:t>
                </a:r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92AC1DA-C145-47BA-8FCE-18CEB67CA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81" y="5341951"/>
                <a:ext cx="1699761" cy="369332"/>
              </a:xfrm>
              <a:prstGeom prst="rect">
                <a:avLst/>
              </a:prstGeom>
              <a:blipFill>
                <a:blip r:embed="rId11"/>
                <a:stretch>
                  <a:fillRect t="-8197" r="-3226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17FD9DEC-D563-4D7F-93F9-C060C5CA0021}"/>
                  </a:ext>
                </a:extLst>
              </p:cNvPr>
              <p:cNvSpPr/>
              <p:nvPr/>
            </p:nvSpPr>
            <p:spPr>
              <a:xfrm>
                <a:off x="4040740" y="5341951"/>
                <a:ext cx="1963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2,5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liter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17FD9DEC-D563-4D7F-93F9-C060C5CA00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740" y="5341951"/>
                <a:ext cx="196393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26A8D9FD-2849-4439-A2F4-7A375CA00EEC}"/>
                  </a:ext>
                </a:extLst>
              </p:cNvPr>
              <p:cNvSpPr txBox="1"/>
              <p:nvPr/>
            </p:nvSpPr>
            <p:spPr>
              <a:xfrm>
                <a:off x="9247695" y="4801210"/>
                <a:ext cx="8735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26A8D9FD-2849-4439-A2F4-7A375CA00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695" y="4801210"/>
                <a:ext cx="873572" cy="276999"/>
              </a:xfrm>
              <a:prstGeom prst="rect">
                <a:avLst/>
              </a:prstGeom>
              <a:blipFill>
                <a:blip r:embed="rId13"/>
                <a:stretch>
                  <a:fillRect l="-2098" t="-4444" r="-279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kstvak 20">
            <a:extLst>
              <a:ext uri="{FF2B5EF4-FFF2-40B4-BE49-F238E27FC236}">
                <a16:creationId xmlns:a16="http://schemas.microsoft.com/office/drawing/2014/main" id="{0EEF8768-0E7E-49AC-A345-A2EA092507D1}"/>
              </a:ext>
            </a:extLst>
          </p:cNvPr>
          <p:cNvSpPr txBox="1"/>
          <p:nvPr/>
        </p:nvSpPr>
        <p:spPr>
          <a:xfrm>
            <a:off x="9684481" y="5224729"/>
            <a:ext cx="1390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(bewering klopt)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5E82FA39-0078-4015-BCED-7B7029E768E6}"/>
              </a:ext>
            </a:extLst>
          </p:cNvPr>
          <p:cNvSpPr>
            <a:spLocks noChangeAspect="1"/>
          </p:cNvSpPr>
          <p:nvPr/>
        </p:nvSpPr>
        <p:spPr>
          <a:xfrm>
            <a:off x="10381114" y="476773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D6E9F9B3-808D-4F1B-8D5F-9E76A3671EA0}"/>
              </a:ext>
            </a:extLst>
          </p:cNvPr>
          <p:cNvSpPr>
            <a:spLocks noChangeAspect="1"/>
          </p:cNvSpPr>
          <p:nvPr/>
        </p:nvSpPr>
        <p:spPr>
          <a:xfrm>
            <a:off x="8239969" y="537861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4A3036C7-8FDD-441D-9A0A-AB75A1C103EF}"/>
              </a:ext>
            </a:extLst>
          </p:cNvPr>
          <p:cNvSpPr>
            <a:spLocks noChangeAspect="1"/>
          </p:cNvSpPr>
          <p:nvPr/>
        </p:nvSpPr>
        <p:spPr>
          <a:xfrm>
            <a:off x="6049010" y="492359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DB0C6672-CF7D-4B74-8DFE-22F48D63A7C3}"/>
              </a:ext>
            </a:extLst>
          </p:cNvPr>
          <p:cNvSpPr>
            <a:spLocks noChangeAspect="1"/>
          </p:cNvSpPr>
          <p:nvPr/>
        </p:nvSpPr>
        <p:spPr>
          <a:xfrm>
            <a:off x="8191300" y="344724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2BE735-FF17-4A74-938E-8AC13AF4D5EF}"/>
              </a:ext>
            </a:extLst>
          </p:cNvPr>
          <p:cNvSpPr txBox="1"/>
          <p:nvPr/>
        </p:nvSpPr>
        <p:spPr>
          <a:xfrm>
            <a:off x="8669953" y="3463609"/>
            <a:ext cx="3078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(hoeveelheid </a:t>
            </a:r>
            <a:r>
              <a:rPr lang="nl-NL" sz="1400" dirty="0" err="1"/>
              <a:t>oertinctuur</a:t>
            </a:r>
            <a:r>
              <a:rPr lang="nl-NL" sz="1400" dirty="0"/>
              <a:t> in Arnica D12)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76C82D4-3C69-403B-9E0F-ADA3B8D24F3E}"/>
              </a:ext>
            </a:extLst>
          </p:cNvPr>
          <p:cNvCxnSpPr/>
          <p:nvPr/>
        </p:nvCxnSpPr>
        <p:spPr>
          <a:xfrm>
            <a:off x="7358743" y="1099457"/>
            <a:ext cx="15457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A93ABE09-4E8D-4E4D-A7CF-FBA683A01B39}"/>
              </a:ext>
            </a:extLst>
          </p:cNvPr>
          <p:cNvCxnSpPr>
            <a:cxnSpLocks/>
          </p:cNvCxnSpPr>
          <p:nvPr/>
        </p:nvCxnSpPr>
        <p:spPr>
          <a:xfrm>
            <a:off x="2048336" y="1401759"/>
            <a:ext cx="62216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C80FBDCF-0230-46B0-AF6C-CC948666CCA1}"/>
              </a:ext>
            </a:extLst>
          </p:cNvPr>
          <p:cNvCxnSpPr>
            <a:cxnSpLocks/>
          </p:cNvCxnSpPr>
          <p:nvPr/>
        </p:nvCxnSpPr>
        <p:spPr>
          <a:xfrm>
            <a:off x="2063326" y="1744051"/>
            <a:ext cx="300435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E33C6EE-D127-4EB3-AE0E-4323B52014DA}"/>
              </a:ext>
            </a:extLst>
          </p:cNvPr>
          <p:cNvCxnSpPr/>
          <p:nvPr/>
        </p:nvCxnSpPr>
        <p:spPr>
          <a:xfrm>
            <a:off x="6532856" y="824637"/>
            <a:ext cx="164374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1996C469-49F7-49F7-B439-11B1F67E0DCC}"/>
              </a:ext>
            </a:extLst>
          </p:cNvPr>
          <p:cNvCxnSpPr>
            <a:cxnSpLocks/>
          </p:cNvCxnSpPr>
          <p:nvPr/>
        </p:nvCxnSpPr>
        <p:spPr>
          <a:xfrm>
            <a:off x="2063326" y="1129437"/>
            <a:ext cx="377636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6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30FBC9A-C6CE-4C5F-ACD1-45B49B103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27" y="841593"/>
            <a:ext cx="9308306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0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97B4D84-5CA9-418F-BC07-EFB89AC66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76" y="727373"/>
            <a:ext cx="8951119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7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1669967-04B3-4182-9250-2F6C0E673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87" y="746181"/>
            <a:ext cx="8451056" cy="1350169"/>
          </a:xfrm>
          <a:prstGeom prst="rect">
            <a:avLst/>
          </a:prstGeom>
        </p:spPr>
      </p:pic>
      <p:pic>
        <p:nvPicPr>
          <p:cNvPr id="13" name="Afbeelding 1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2ABF401-A499-419A-8B5A-0AFFE591C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85" y="2204186"/>
            <a:ext cx="3348990" cy="2005965"/>
          </a:xfrm>
          <a:prstGeom prst="rect">
            <a:avLst/>
          </a:prstGeom>
        </p:spPr>
      </p:pic>
      <p:pic>
        <p:nvPicPr>
          <p:cNvPr id="15" name="Afbeelding 14" descr="Afbeelding met meter, klok, tekening&#10;&#10;Automatisch gegenereerde beschrijving">
            <a:extLst>
              <a:ext uri="{FF2B5EF4-FFF2-40B4-BE49-F238E27FC236}">
                <a16:creationId xmlns:a16="http://schemas.microsoft.com/office/drawing/2014/main" id="{547B6179-ACFB-4CEA-8385-60893B824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85" y="4961679"/>
            <a:ext cx="3040380" cy="1440180"/>
          </a:xfrm>
          <a:prstGeom prst="rect">
            <a:avLst/>
          </a:prstGeom>
        </p:spPr>
      </p:pic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0FC1C46-B5CB-4FB1-98F3-895AA1E2CE23}"/>
              </a:ext>
            </a:extLst>
          </p:cNvPr>
          <p:cNvCxnSpPr/>
          <p:nvPr/>
        </p:nvCxnSpPr>
        <p:spPr>
          <a:xfrm>
            <a:off x="2078182" y="1652155"/>
            <a:ext cx="72320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F5D2D91-3460-4E41-ACC8-036D8C856567}"/>
              </a:ext>
            </a:extLst>
          </p:cNvPr>
          <p:cNvCxnSpPr>
            <a:cxnSpLocks/>
          </p:cNvCxnSpPr>
          <p:nvPr/>
        </p:nvCxnSpPr>
        <p:spPr>
          <a:xfrm>
            <a:off x="2922280" y="1960419"/>
            <a:ext cx="53488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E912BA7C-4559-4253-9F08-E3E41EF10AA0}"/>
              </a:ext>
            </a:extLst>
          </p:cNvPr>
          <p:cNvSpPr/>
          <p:nvPr/>
        </p:nvSpPr>
        <p:spPr>
          <a:xfrm>
            <a:off x="1444336" y="3512127"/>
            <a:ext cx="2670464" cy="2182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5BA1BD67-3D84-4DD1-9131-0D086FBF96F2}"/>
              </a:ext>
            </a:extLst>
          </p:cNvPr>
          <p:cNvSpPr/>
          <p:nvPr/>
        </p:nvSpPr>
        <p:spPr>
          <a:xfrm>
            <a:off x="1461653" y="5337469"/>
            <a:ext cx="2670464" cy="2182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941B06B-4A34-4693-A79D-F512E61C7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14" y="1746322"/>
            <a:ext cx="9272588" cy="217884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C15F7DC-02D7-467D-BFCB-CCD3453B6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96" y="353291"/>
            <a:ext cx="7986713" cy="139303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FFA2F42-54E2-4F7C-B9F6-21CC641CBBA9}"/>
              </a:ext>
            </a:extLst>
          </p:cNvPr>
          <p:cNvSpPr txBox="1"/>
          <p:nvPr/>
        </p:nvSpPr>
        <p:spPr>
          <a:xfrm>
            <a:off x="1911927" y="3921525"/>
            <a:ext cx="32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scores moeten lager zijn dan: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94ABFB41-A1BC-4CAE-813D-BAFCC416BCC2}"/>
                  </a:ext>
                </a:extLst>
              </p:cNvPr>
              <p:cNvSpPr txBox="1"/>
              <p:nvPr/>
            </p:nvSpPr>
            <p:spPr>
              <a:xfrm>
                <a:off x="5248076" y="3967691"/>
                <a:ext cx="25069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=22,5−2∙6,9</m:t>
                      </m:r>
                    </m:oMath>
                  </m:oMathPara>
                </a14:m>
                <a:endParaRPr lang="nl-N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94ABFB41-A1BC-4CAE-813D-BAFCC416B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076" y="3967691"/>
                <a:ext cx="2506905" cy="276999"/>
              </a:xfrm>
              <a:prstGeom prst="rect">
                <a:avLst/>
              </a:prstGeom>
              <a:blipFill>
                <a:blip r:embed="rId4"/>
                <a:stretch>
                  <a:fillRect l="-973" r="-1703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7EFBD73-3C37-4EE4-A7E9-7F1BD7E2B26C}"/>
              </a:ext>
            </a:extLst>
          </p:cNvPr>
          <p:cNvCxnSpPr>
            <a:cxnSpLocks/>
          </p:cNvCxnSpPr>
          <p:nvPr/>
        </p:nvCxnSpPr>
        <p:spPr>
          <a:xfrm>
            <a:off x="5144543" y="1008242"/>
            <a:ext cx="46551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B44D724-C27A-48AA-B20A-60ABE43ED589}"/>
              </a:ext>
            </a:extLst>
          </p:cNvPr>
          <p:cNvCxnSpPr>
            <a:cxnSpLocks/>
          </p:cNvCxnSpPr>
          <p:nvPr/>
        </p:nvCxnSpPr>
        <p:spPr>
          <a:xfrm>
            <a:off x="1911927" y="1324056"/>
            <a:ext cx="6276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74F045A-B76F-4393-94CA-5A685A1D9380}"/>
              </a:ext>
            </a:extLst>
          </p:cNvPr>
          <p:cNvCxnSpPr>
            <a:cxnSpLocks/>
          </p:cNvCxnSpPr>
          <p:nvPr/>
        </p:nvCxnSpPr>
        <p:spPr>
          <a:xfrm>
            <a:off x="1911927" y="1625038"/>
            <a:ext cx="54760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9FD6D6AF-61B8-420B-8092-6E57EFFBD8F6}"/>
                  </a:ext>
                </a:extLst>
              </p:cNvPr>
              <p:cNvSpPr txBox="1"/>
              <p:nvPr/>
            </p:nvSpPr>
            <p:spPr>
              <a:xfrm>
                <a:off x="7794378" y="3967690"/>
                <a:ext cx="594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=8,7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9FD6D6AF-61B8-420B-8092-6E57EFFBD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378" y="3967690"/>
                <a:ext cx="594715" cy="276999"/>
              </a:xfrm>
              <a:prstGeom prst="rect">
                <a:avLst/>
              </a:prstGeom>
              <a:blipFill>
                <a:blip r:embed="rId5"/>
                <a:stretch>
                  <a:fillRect l="-4124" r="-9278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Afbeelding 20" descr="Afbeelding met tekening, klok, meter&#10;&#10;Automatisch gegenereerde beschrijving">
            <a:extLst>
              <a:ext uri="{FF2B5EF4-FFF2-40B4-BE49-F238E27FC236}">
                <a16:creationId xmlns:a16="http://schemas.microsoft.com/office/drawing/2014/main" id="{F0CFAED7-BF79-446B-BDC2-C96C5F106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09" y="4729987"/>
            <a:ext cx="3629025" cy="1352550"/>
          </a:xfrm>
          <a:prstGeom prst="rect">
            <a:avLst/>
          </a:prstGeom>
        </p:spPr>
      </p:pic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DC334E53-3F9C-425A-87A9-F5AC95ED576D}"/>
              </a:ext>
            </a:extLst>
          </p:cNvPr>
          <p:cNvCxnSpPr/>
          <p:nvPr/>
        </p:nvCxnSpPr>
        <p:spPr>
          <a:xfrm>
            <a:off x="7690468" y="5385480"/>
            <a:ext cx="3259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FCAACF96-0D74-4EB3-8F03-F5EB20C4E81B}"/>
              </a:ext>
            </a:extLst>
          </p:cNvPr>
          <p:cNvCxnSpPr/>
          <p:nvPr/>
        </p:nvCxnSpPr>
        <p:spPr>
          <a:xfrm flipV="1">
            <a:off x="10856332" y="4963863"/>
            <a:ext cx="0" cy="4216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ballon: rechthoek met afgeronde hoeken 21">
            <a:extLst>
              <a:ext uri="{FF2B5EF4-FFF2-40B4-BE49-F238E27FC236}">
                <a16:creationId xmlns:a16="http://schemas.microsoft.com/office/drawing/2014/main" id="{B79F1BF6-BE1A-40A4-9C99-8C648F0F0923}"/>
              </a:ext>
            </a:extLst>
          </p:cNvPr>
          <p:cNvSpPr/>
          <p:nvPr/>
        </p:nvSpPr>
        <p:spPr>
          <a:xfrm>
            <a:off x="7489412" y="6260260"/>
            <a:ext cx="698624" cy="249380"/>
          </a:xfrm>
          <a:prstGeom prst="wedgeRoundRectCallout">
            <a:avLst>
              <a:gd name="adj1" fmla="val -7811"/>
              <a:gd name="adj2" fmla="val -11696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CF57C93-1ADA-4A0D-A942-AC7A17DC5BD7}"/>
              </a:ext>
            </a:extLst>
          </p:cNvPr>
          <p:cNvSpPr txBox="1"/>
          <p:nvPr/>
        </p:nvSpPr>
        <p:spPr>
          <a:xfrm>
            <a:off x="1911927" y="4278030"/>
            <a:ext cx="134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Uit de tabel: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94BF6B6B-1EDB-43F6-8AAD-BCC02C813F52}"/>
                  </a:ext>
                </a:extLst>
              </p:cNvPr>
              <p:cNvSpPr txBox="1"/>
              <p:nvPr/>
            </p:nvSpPr>
            <p:spPr>
              <a:xfrm>
                <a:off x="2209584" y="4663245"/>
                <a:ext cx="4291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nl-NL" dirty="0"/>
                  <a:t> kandidaten van 950 scoren lager dan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8,7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94BF6B6B-1EDB-43F6-8AAD-BCC02C81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84" y="4663245"/>
                <a:ext cx="4291944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63BC6F4E-C4C7-40E0-97E1-773E2673BC7B}"/>
                  </a:ext>
                </a:extLst>
              </p:cNvPr>
              <p:cNvSpPr txBox="1"/>
              <p:nvPr/>
            </p:nvSpPr>
            <p:spPr>
              <a:xfrm>
                <a:off x="2104159" y="5196518"/>
                <a:ext cx="319318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950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100%=2,52…%≈2,5%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63BC6F4E-C4C7-40E0-97E1-773E2673B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59" y="5196518"/>
                <a:ext cx="3193182" cy="5204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kstvak 25">
            <a:extLst>
              <a:ext uri="{FF2B5EF4-FFF2-40B4-BE49-F238E27FC236}">
                <a16:creationId xmlns:a16="http://schemas.microsoft.com/office/drawing/2014/main" id="{E3D960BF-5C87-4244-BC88-9D8CB4773123}"/>
              </a:ext>
            </a:extLst>
          </p:cNvPr>
          <p:cNvSpPr txBox="1"/>
          <p:nvPr/>
        </p:nvSpPr>
        <p:spPr>
          <a:xfrm>
            <a:off x="1911927" y="5897871"/>
            <a:ext cx="38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Dit klopt volgens de normale verdeling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85BAC87-41AA-4221-A740-4CD82EFA083D}"/>
              </a:ext>
            </a:extLst>
          </p:cNvPr>
          <p:cNvSpPr>
            <a:spLocks noChangeAspect="1"/>
          </p:cNvSpPr>
          <p:nvPr/>
        </p:nvSpPr>
        <p:spPr>
          <a:xfrm>
            <a:off x="6715210" y="589787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4A9013F9-2A08-438C-A0B7-EC96A4CDD0AC}"/>
              </a:ext>
            </a:extLst>
          </p:cNvPr>
          <p:cNvSpPr>
            <a:spLocks noChangeAspect="1"/>
          </p:cNvSpPr>
          <p:nvPr/>
        </p:nvSpPr>
        <p:spPr>
          <a:xfrm>
            <a:off x="6715210" y="527582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31CBD38A-1B08-4C89-BF6D-3F553F15490C}"/>
              </a:ext>
            </a:extLst>
          </p:cNvPr>
          <p:cNvSpPr>
            <a:spLocks noChangeAspect="1"/>
          </p:cNvSpPr>
          <p:nvPr/>
        </p:nvSpPr>
        <p:spPr>
          <a:xfrm>
            <a:off x="6715210" y="467659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01D28227-FC9F-43EE-94DE-68F86FE27FFE}"/>
              </a:ext>
            </a:extLst>
          </p:cNvPr>
          <p:cNvSpPr>
            <a:spLocks noChangeAspect="1"/>
          </p:cNvSpPr>
          <p:nvPr/>
        </p:nvSpPr>
        <p:spPr>
          <a:xfrm>
            <a:off x="8534652" y="392618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22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22" grpId="0" animBg="1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97729BA-19C8-4316-BC88-F892FAC30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1" y="553751"/>
            <a:ext cx="8393906" cy="15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40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AA73F1C-BECA-4A0F-B5AA-535930263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5" y="122833"/>
            <a:ext cx="10175558" cy="663511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56C2FDA5-CAE7-4677-BEBB-FA155ADB8FB1}"/>
              </a:ext>
            </a:extLst>
          </p:cNvPr>
          <p:cNvSpPr/>
          <p:nvPr/>
        </p:nvSpPr>
        <p:spPr>
          <a:xfrm>
            <a:off x="9185564" y="1849582"/>
            <a:ext cx="166254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62E7245-F038-414D-B194-C3688664F6B8}"/>
              </a:ext>
            </a:extLst>
          </p:cNvPr>
          <p:cNvSpPr txBox="1"/>
          <p:nvPr/>
        </p:nvSpPr>
        <p:spPr>
          <a:xfrm>
            <a:off x="8603673" y="1284616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modus: 39</a:t>
            </a:r>
          </a:p>
        </p:txBody>
      </p:sp>
    </p:spTree>
    <p:extLst>
      <p:ext uri="{BB962C8B-B14F-4D97-AF65-F5344CB8AC3E}">
        <p14:creationId xmlns:p14="http://schemas.microsoft.com/office/powerpoint/2010/main" val="13900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7A0CEF1-960C-46F2-A692-89DC63129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5" y="520392"/>
            <a:ext cx="9322594" cy="128587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C4096A-0B8A-4C00-898A-3E45A95D432A}"/>
              </a:ext>
            </a:extLst>
          </p:cNvPr>
          <p:cNvSpPr txBox="1"/>
          <p:nvPr/>
        </p:nvSpPr>
        <p:spPr>
          <a:xfrm>
            <a:off x="1953490" y="1953491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Modus: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9AE9890-DFB8-48E2-8DBE-40F4D1ABBB6F}"/>
                  </a:ext>
                </a:extLst>
              </p:cNvPr>
              <p:cNvSpPr txBox="1"/>
              <p:nvPr/>
            </p:nvSpPr>
            <p:spPr>
              <a:xfrm>
                <a:off x="2956212" y="1999657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9AE9890-DFB8-48E2-8DBE-40F4D1ABB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212" y="1999657"/>
                <a:ext cx="309380" cy="276999"/>
              </a:xfrm>
              <a:prstGeom prst="rect">
                <a:avLst/>
              </a:prstGeom>
              <a:blipFill>
                <a:blip r:embed="rId3"/>
                <a:stretch>
                  <a:fillRect l="-19608" r="-15686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vak 7">
            <a:extLst>
              <a:ext uri="{FF2B5EF4-FFF2-40B4-BE49-F238E27FC236}">
                <a16:creationId xmlns:a16="http://schemas.microsoft.com/office/drawing/2014/main" id="{5816E039-9C95-4E31-9731-B73D297FB941}"/>
              </a:ext>
            </a:extLst>
          </p:cNvPr>
          <p:cNvSpPr txBox="1"/>
          <p:nvPr/>
        </p:nvSpPr>
        <p:spPr>
          <a:xfrm>
            <a:off x="3368709" y="1972842"/>
            <a:ext cx="2579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(zie figuur 2, hoogste frequentie)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B3DE01E-86BC-4315-BCAF-93131F189660}"/>
              </a:ext>
            </a:extLst>
          </p:cNvPr>
          <p:cNvSpPr txBox="1"/>
          <p:nvPr/>
        </p:nvSpPr>
        <p:spPr>
          <a:xfrm>
            <a:off x="1953490" y="2516213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Mediaan: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70D3D3CA-BD0C-4932-995E-FB475494788A}"/>
                  </a:ext>
                </a:extLst>
              </p:cNvPr>
              <p:cNvSpPr txBox="1"/>
              <p:nvPr/>
            </p:nvSpPr>
            <p:spPr>
              <a:xfrm>
                <a:off x="3265592" y="2531602"/>
                <a:ext cx="32829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45813 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gerangschikte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kandidaten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70D3D3CA-BD0C-4932-995E-FB4754947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592" y="2531602"/>
                <a:ext cx="3282950" cy="276999"/>
              </a:xfrm>
              <a:prstGeom prst="rect">
                <a:avLst/>
              </a:prstGeom>
              <a:blipFill>
                <a:blip r:embed="rId4"/>
                <a:stretch>
                  <a:fillRect l="-1487" t="-2174" r="-1673" b="-326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FF9B87C0-D584-452F-A29D-328F6659A984}"/>
                  </a:ext>
                </a:extLst>
              </p:cNvPr>
              <p:cNvSpPr txBox="1"/>
              <p:nvPr/>
            </p:nvSpPr>
            <p:spPr>
              <a:xfrm>
                <a:off x="6548542" y="2485435"/>
                <a:ext cx="3800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, dus mediaan op de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22907</m:t>
                    </m:r>
                  </m:oMath>
                </a14:m>
                <a:r>
                  <a:rPr lang="nl-NL" dirty="0"/>
                  <a:t> de plaats</a:t>
                </a:r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FF9B87C0-D584-452F-A29D-328F6659A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542" y="2485435"/>
                <a:ext cx="3800528" cy="369332"/>
              </a:xfrm>
              <a:prstGeom prst="rect">
                <a:avLst/>
              </a:prstGeom>
              <a:blipFill>
                <a:blip r:embed="rId5"/>
                <a:stretch>
                  <a:fillRect l="-1282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fbeelding 12" descr="Afbeelding met tekening&#10;&#10;Automatisch gegenereerde beschrijving">
            <a:extLst>
              <a:ext uri="{FF2B5EF4-FFF2-40B4-BE49-F238E27FC236}">
                <a16:creationId xmlns:a16="http://schemas.microsoft.com/office/drawing/2014/main" id="{ECB51AB1-62A5-4F38-A74C-07C6AB759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44" y="3203863"/>
            <a:ext cx="3308985" cy="109728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F6AB63EB-CFE1-47B6-9C99-315C00A62829}"/>
              </a:ext>
            </a:extLst>
          </p:cNvPr>
          <p:cNvSpPr/>
          <p:nvPr/>
        </p:nvSpPr>
        <p:spPr>
          <a:xfrm>
            <a:off x="3512127" y="3574473"/>
            <a:ext cx="2763982" cy="2389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58CFC5A-9CED-4B74-B1A8-111C092597EA}"/>
                  </a:ext>
                </a:extLst>
              </p:cNvPr>
              <p:cNvSpPr txBox="1"/>
              <p:nvPr/>
            </p:nvSpPr>
            <p:spPr>
              <a:xfrm>
                <a:off x="7280198" y="3444132"/>
                <a:ext cx="1818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De mediaan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58CFC5A-9CED-4B74-B1A8-111C09259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198" y="3444132"/>
                <a:ext cx="1818126" cy="369332"/>
              </a:xfrm>
              <a:prstGeom prst="rect">
                <a:avLst/>
              </a:prstGeom>
              <a:blipFill>
                <a:blip r:embed="rId7"/>
                <a:stretch>
                  <a:fillRect l="-2676" t="-9836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8C6735DE-8757-49A0-A2AC-977B66229EBC}"/>
                  </a:ext>
                </a:extLst>
              </p:cNvPr>
              <p:cNvSpPr txBox="1"/>
              <p:nvPr/>
            </p:nvSpPr>
            <p:spPr>
              <a:xfrm>
                <a:off x="1953490" y="4650239"/>
                <a:ext cx="3767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Het gevraagde verschil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39−36=3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8C6735DE-8757-49A0-A2AC-977B66229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0" y="4650239"/>
                <a:ext cx="3767634" cy="369332"/>
              </a:xfrm>
              <a:prstGeom prst="rect">
                <a:avLst/>
              </a:prstGeom>
              <a:blipFill>
                <a:blip r:embed="rId8"/>
                <a:stretch>
                  <a:fillRect l="-1292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al 16">
            <a:extLst>
              <a:ext uri="{FF2B5EF4-FFF2-40B4-BE49-F238E27FC236}">
                <a16:creationId xmlns:a16="http://schemas.microsoft.com/office/drawing/2014/main" id="{E0D5FBA2-B1DA-48B3-B941-4DB3E39A8D6E}"/>
              </a:ext>
            </a:extLst>
          </p:cNvPr>
          <p:cNvSpPr>
            <a:spLocks noChangeAspect="1"/>
          </p:cNvSpPr>
          <p:nvPr/>
        </p:nvSpPr>
        <p:spPr>
          <a:xfrm>
            <a:off x="6273229" y="469640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C4FD5A87-5686-43A4-8559-CF49F407525B}"/>
              </a:ext>
            </a:extLst>
          </p:cNvPr>
          <p:cNvSpPr>
            <a:spLocks noChangeAspect="1"/>
          </p:cNvSpPr>
          <p:nvPr/>
        </p:nvSpPr>
        <p:spPr>
          <a:xfrm>
            <a:off x="10415574" y="345346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2215745F-97FE-4951-9E6F-1AAB7656E8A3}"/>
              </a:ext>
            </a:extLst>
          </p:cNvPr>
          <p:cNvSpPr>
            <a:spLocks noChangeAspect="1"/>
          </p:cNvSpPr>
          <p:nvPr/>
        </p:nvSpPr>
        <p:spPr>
          <a:xfrm>
            <a:off x="6074686" y="197397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92467F12-FB72-4BCE-A4FD-A6D5729431DC}"/>
              </a:ext>
            </a:extLst>
          </p:cNvPr>
          <p:cNvSpPr>
            <a:spLocks noChangeAspect="1"/>
          </p:cNvSpPr>
          <p:nvPr/>
        </p:nvSpPr>
        <p:spPr>
          <a:xfrm>
            <a:off x="10415574" y="251621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ijschrift met afgeronde rechthoek 1"/>
              <p:cNvSpPr/>
              <p:nvPr/>
            </p:nvSpPr>
            <p:spPr>
              <a:xfrm>
                <a:off x="8958608" y="1578748"/>
                <a:ext cx="1454248" cy="658871"/>
              </a:xfrm>
              <a:prstGeom prst="wedgeRoundRectCallout">
                <a:avLst>
                  <a:gd name="adj1" fmla="val -45722"/>
                  <a:gd name="adj2" fmla="val 97196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45813+1</m:t>
                          </m:r>
                        </m:num>
                        <m:den>
                          <m:r>
                            <a:rPr lang="nl-NL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NL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Bijschrift met afgeronde rechthoe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608" y="1578748"/>
                <a:ext cx="1454248" cy="658871"/>
              </a:xfrm>
              <a:prstGeom prst="wedgeRoundRectCallout">
                <a:avLst>
                  <a:gd name="adj1" fmla="val -45722"/>
                  <a:gd name="adj2" fmla="val 97196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6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7BC54DB4-2A07-4F77-A292-B90F50003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45" y="545965"/>
            <a:ext cx="9058275" cy="1207294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5D028157-4E79-42BA-AE91-D6B62727A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35" y="2284705"/>
            <a:ext cx="3308985" cy="90011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34552B1-C2CD-4AF8-8EF0-23F64C591FCB}"/>
              </a:ext>
            </a:extLst>
          </p:cNvPr>
          <p:cNvCxnSpPr/>
          <p:nvPr/>
        </p:nvCxnSpPr>
        <p:spPr>
          <a:xfrm>
            <a:off x="7086600" y="2693197"/>
            <a:ext cx="285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C8F8BF5E-EBE5-433A-B284-B864E709C46C}"/>
              </a:ext>
            </a:extLst>
          </p:cNvPr>
          <p:cNvCxnSpPr/>
          <p:nvPr/>
        </p:nvCxnSpPr>
        <p:spPr>
          <a:xfrm flipV="1">
            <a:off x="9860973" y="2284705"/>
            <a:ext cx="0" cy="4084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9ED65060-A856-42D9-93AE-F840CEC58EA2}"/>
              </a:ext>
            </a:extLst>
          </p:cNvPr>
          <p:cNvSpPr txBox="1"/>
          <p:nvPr/>
        </p:nvSpPr>
        <p:spPr>
          <a:xfrm>
            <a:off x="1465507" y="2131961"/>
            <a:ext cx="177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Aflezen uit tabel: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A39E052-83F4-40A6-98E8-40279B4F7CA1}"/>
                  </a:ext>
                </a:extLst>
              </p:cNvPr>
              <p:cNvSpPr txBox="1"/>
              <p:nvPr/>
            </p:nvSpPr>
            <p:spPr>
              <a:xfrm>
                <a:off x="1506832" y="2556829"/>
                <a:ext cx="28979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5530</m:t>
                    </m:r>
                  </m:oMath>
                </a14:m>
                <a:r>
                  <a:rPr lang="nl-NL" dirty="0"/>
                  <a:t> kandidaten behaalden </a:t>
                </a:r>
              </a:p>
              <a:p>
                <a:r>
                  <a:rPr lang="nl-NL" dirty="0"/>
                  <a:t>een cijfer lager dan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5,5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A39E052-83F4-40A6-98E8-40279B4F7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832" y="2556829"/>
                <a:ext cx="2897973" cy="646331"/>
              </a:xfrm>
              <a:prstGeom prst="rect">
                <a:avLst/>
              </a:prstGeom>
              <a:blipFill>
                <a:blip r:embed="rId4"/>
                <a:stretch>
                  <a:fillRect l="-1681" t="-4717" r="-630" b="-141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BF6CDED6-6A74-4DDB-BD63-373B82166ABD}"/>
                  </a:ext>
                </a:extLst>
              </p:cNvPr>
              <p:cNvSpPr txBox="1"/>
              <p:nvPr/>
            </p:nvSpPr>
            <p:spPr>
              <a:xfrm>
                <a:off x="1506832" y="3429000"/>
                <a:ext cx="2769989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5530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45813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100%=12,07…%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BF6CDED6-6A74-4DDB-BD63-373B82166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832" y="3429000"/>
                <a:ext cx="2769989" cy="526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5CC8D82D-F03F-40E8-B2BF-1E666DDA5FF4}"/>
                  </a:ext>
                </a:extLst>
              </p:cNvPr>
              <p:cNvSpPr txBox="1"/>
              <p:nvPr/>
            </p:nvSpPr>
            <p:spPr>
              <a:xfrm>
                <a:off x="4291444" y="3519690"/>
                <a:ext cx="3828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, dus iets meer dan de helft van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22,8%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5CC8D82D-F03F-40E8-B2BF-1E666DDA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44" y="3519690"/>
                <a:ext cx="3828484" cy="369332"/>
              </a:xfrm>
              <a:prstGeom prst="rect">
                <a:avLst/>
              </a:prstGeom>
              <a:blipFill>
                <a:blip r:embed="rId6"/>
                <a:stretch>
                  <a:fillRect l="-1433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al 15">
            <a:extLst>
              <a:ext uri="{FF2B5EF4-FFF2-40B4-BE49-F238E27FC236}">
                <a16:creationId xmlns:a16="http://schemas.microsoft.com/office/drawing/2014/main" id="{B358F16A-53BD-420E-9492-862DAE5AD704}"/>
              </a:ext>
            </a:extLst>
          </p:cNvPr>
          <p:cNvSpPr>
            <a:spLocks noChangeAspect="1"/>
          </p:cNvSpPr>
          <p:nvPr/>
        </p:nvSpPr>
        <p:spPr>
          <a:xfrm>
            <a:off x="3467684" y="405160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A86ECAAD-D4E6-47B6-9E12-26138CF82942}"/>
              </a:ext>
            </a:extLst>
          </p:cNvPr>
          <p:cNvSpPr>
            <a:spLocks noChangeAspect="1"/>
          </p:cNvSpPr>
          <p:nvPr/>
        </p:nvSpPr>
        <p:spPr>
          <a:xfrm>
            <a:off x="2376418" y="405160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18852D8-BD10-4A79-8093-73608576C725}"/>
              </a:ext>
            </a:extLst>
          </p:cNvPr>
          <p:cNvSpPr>
            <a:spLocks noChangeAspect="1"/>
          </p:cNvSpPr>
          <p:nvPr/>
        </p:nvSpPr>
        <p:spPr>
          <a:xfrm>
            <a:off x="5341069" y="255682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462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A26C2AB-71B1-439F-8FC7-19A62A6E3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7" y="2610064"/>
            <a:ext cx="7579519" cy="507206"/>
          </a:xfrm>
          <a:prstGeom prst="rect">
            <a:avLst/>
          </a:prstGeom>
        </p:spPr>
      </p:pic>
      <p:pic>
        <p:nvPicPr>
          <p:cNvPr id="7" name="Afbeelding 6" descr="Afbeelding met vogel&#10;&#10;Automatisch gegenereerde beschrijving">
            <a:extLst>
              <a:ext uri="{FF2B5EF4-FFF2-40B4-BE49-F238E27FC236}">
                <a16:creationId xmlns:a16="http://schemas.microsoft.com/office/drawing/2014/main" id="{6EA05F59-31B4-439C-9949-F31D227D1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5" y="227741"/>
            <a:ext cx="6979444" cy="2214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2D80FB19-FFBD-4736-A161-CD2D86201AD7}"/>
                  </a:ext>
                </a:extLst>
              </p:cNvPr>
              <p:cNvSpPr txBox="1"/>
              <p:nvPr/>
            </p:nvSpPr>
            <p:spPr>
              <a:xfrm>
                <a:off x="1709304" y="3429000"/>
                <a:ext cx="652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80 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2D80FB19-FFBD-4736-A161-CD2D86201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04" y="3429000"/>
                <a:ext cx="652230" cy="276999"/>
              </a:xfrm>
              <a:prstGeom prst="rect">
                <a:avLst/>
              </a:prstGeom>
              <a:blipFill>
                <a:blip r:embed="rId4"/>
                <a:stretch>
                  <a:fillRect l="-7477" r="-8411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ijl: rechts 8">
            <a:extLst>
              <a:ext uri="{FF2B5EF4-FFF2-40B4-BE49-F238E27FC236}">
                <a16:creationId xmlns:a16="http://schemas.microsoft.com/office/drawing/2014/main" id="{7B0C5AD4-5A2D-4240-B10B-B3266EC50DDA}"/>
              </a:ext>
            </a:extLst>
          </p:cNvPr>
          <p:cNvSpPr/>
          <p:nvPr/>
        </p:nvSpPr>
        <p:spPr>
          <a:xfrm>
            <a:off x="2467841" y="3498249"/>
            <a:ext cx="405245" cy="1385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4AA738C2-BA74-41D7-80F6-B0E8989D0BBA}"/>
                  </a:ext>
                </a:extLst>
              </p:cNvPr>
              <p:cNvSpPr txBox="1"/>
              <p:nvPr/>
            </p:nvSpPr>
            <p:spPr>
              <a:xfrm>
                <a:off x="3060122" y="3428999"/>
                <a:ext cx="751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4AA738C2-BA74-41D7-80F6-B0E8989D0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22" y="3428999"/>
                <a:ext cx="751103" cy="276999"/>
              </a:xfrm>
              <a:prstGeom prst="rect">
                <a:avLst/>
              </a:prstGeom>
              <a:blipFill>
                <a:blip r:embed="rId5"/>
                <a:stretch>
                  <a:fillRect l="-7317" r="-7317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99D8C24A-73FD-42C5-909F-9ECD79BA7524}"/>
              </a:ext>
            </a:extLst>
          </p:cNvPr>
          <p:cNvSpPr txBox="1"/>
          <p:nvPr/>
        </p:nvSpPr>
        <p:spPr>
          <a:xfrm>
            <a:off x="3873141" y="3378230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D7A5C7AF-122A-466B-9D60-399B6DDBB3D5}"/>
                  </a:ext>
                </a:extLst>
              </p:cNvPr>
              <p:cNvSpPr txBox="1"/>
              <p:nvPr/>
            </p:nvSpPr>
            <p:spPr>
              <a:xfrm>
                <a:off x="4626904" y="3428999"/>
                <a:ext cx="1405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∙80−9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D7A5C7AF-122A-466B-9D60-399B6DDBB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904" y="3428999"/>
                <a:ext cx="1405065" cy="276999"/>
              </a:xfrm>
              <a:prstGeom prst="rect">
                <a:avLst/>
              </a:prstGeom>
              <a:blipFill>
                <a:blip r:embed="rId6"/>
                <a:stretch>
                  <a:fillRect l="-3478" t="-2174" r="-1739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7AAE8A31-E755-4854-AA46-BB0D6F941B27}"/>
                  </a:ext>
                </a:extLst>
              </p:cNvPr>
              <p:cNvSpPr txBox="1"/>
              <p:nvPr/>
            </p:nvSpPr>
            <p:spPr>
              <a:xfrm>
                <a:off x="6052751" y="3427511"/>
                <a:ext cx="775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7AAE8A31-E755-4854-AA46-BB0D6F941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751" y="3427511"/>
                <a:ext cx="775789" cy="276999"/>
              </a:xfrm>
              <a:prstGeom prst="rect">
                <a:avLst/>
              </a:prstGeom>
              <a:blipFill>
                <a:blip r:embed="rId7"/>
                <a:stretch>
                  <a:fillRect l="-3150" t="-4348" r="-236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682E6949-C740-44EE-8FAF-F98ED88D516E}"/>
                  </a:ext>
                </a:extLst>
              </p:cNvPr>
              <p:cNvSpPr txBox="1"/>
              <p:nvPr/>
            </p:nvSpPr>
            <p:spPr>
              <a:xfrm>
                <a:off x="6857937" y="3264248"/>
                <a:ext cx="115256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682E6949-C740-44EE-8FAF-F98ED88D5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37" y="3264248"/>
                <a:ext cx="1152560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1C9A5858-0DB9-461D-8BD0-1D2C3179A5C0}"/>
                  </a:ext>
                </a:extLst>
              </p:cNvPr>
              <p:cNvSpPr txBox="1"/>
              <p:nvPr/>
            </p:nvSpPr>
            <p:spPr>
              <a:xfrm>
                <a:off x="1709304" y="4128541"/>
                <a:ext cx="652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74 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1C9A5858-0DB9-461D-8BD0-1D2C3179A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04" y="4128541"/>
                <a:ext cx="652230" cy="276999"/>
              </a:xfrm>
              <a:prstGeom prst="rect">
                <a:avLst/>
              </a:prstGeom>
              <a:blipFill>
                <a:blip r:embed="rId9"/>
                <a:stretch>
                  <a:fillRect l="-7477" r="-8411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ijl: rechts 15">
            <a:extLst>
              <a:ext uri="{FF2B5EF4-FFF2-40B4-BE49-F238E27FC236}">
                <a16:creationId xmlns:a16="http://schemas.microsoft.com/office/drawing/2014/main" id="{D7D40D32-D7E4-4A2C-8165-67034AD85A62}"/>
              </a:ext>
            </a:extLst>
          </p:cNvPr>
          <p:cNvSpPr/>
          <p:nvPr/>
        </p:nvSpPr>
        <p:spPr>
          <a:xfrm>
            <a:off x="2467841" y="4197790"/>
            <a:ext cx="405245" cy="1385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3583DEEE-CD06-413B-97C0-81A6AD3CED05}"/>
                  </a:ext>
                </a:extLst>
              </p:cNvPr>
              <p:cNvSpPr txBox="1"/>
              <p:nvPr/>
            </p:nvSpPr>
            <p:spPr>
              <a:xfrm>
                <a:off x="3060122" y="4128540"/>
                <a:ext cx="751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=74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3583DEEE-CD06-413B-97C0-81A6AD3CE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22" y="4128540"/>
                <a:ext cx="751103" cy="276999"/>
              </a:xfrm>
              <a:prstGeom prst="rect">
                <a:avLst/>
              </a:prstGeom>
              <a:blipFill>
                <a:blip r:embed="rId10"/>
                <a:stretch>
                  <a:fillRect l="-7317" r="-7317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vak 17">
            <a:extLst>
              <a:ext uri="{FF2B5EF4-FFF2-40B4-BE49-F238E27FC236}">
                <a16:creationId xmlns:a16="http://schemas.microsoft.com/office/drawing/2014/main" id="{E5AC911F-B63E-4AE1-8036-A2F5DB27FAD0}"/>
              </a:ext>
            </a:extLst>
          </p:cNvPr>
          <p:cNvSpPr txBox="1"/>
          <p:nvPr/>
        </p:nvSpPr>
        <p:spPr>
          <a:xfrm>
            <a:off x="3873141" y="4077771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8D1127E1-1135-436E-85E8-5D0D978AAC3F}"/>
                  </a:ext>
                </a:extLst>
              </p:cNvPr>
              <p:cNvSpPr txBox="1"/>
              <p:nvPr/>
            </p:nvSpPr>
            <p:spPr>
              <a:xfrm>
                <a:off x="4626904" y="4128540"/>
                <a:ext cx="1405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∙74−9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8D1127E1-1135-436E-85E8-5D0D978A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904" y="4128540"/>
                <a:ext cx="1405064" cy="276999"/>
              </a:xfrm>
              <a:prstGeom prst="rect">
                <a:avLst/>
              </a:prstGeom>
              <a:blipFill>
                <a:blip r:embed="rId11"/>
                <a:stretch>
                  <a:fillRect l="-3478" t="-4348" r="-1739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B6616EA3-44FC-403B-AC5B-87E7F7756FCB}"/>
                  </a:ext>
                </a:extLst>
              </p:cNvPr>
              <p:cNvSpPr txBox="1"/>
              <p:nvPr/>
            </p:nvSpPr>
            <p:spPr>
              <a:xfrm>
                <a:off x="6052751" y="4127052"/>
                <a:ext cx="9088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−1,6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B6616EA3-44FC-403B-AC5B-87E7F7756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751" y="4127052"/>
                <a:ext cx="908839" cy="276999"/>
              </a:xfrm>
              <a:prstGeom prst="rect">
                <a:avLst/>
              </a:prstGeom>
              <a:blipFill>
                <a:blip r:embed="rId12"/>
                <a:stretch>
                  <a:fillRect l="-2685" t="-4444" r="-2013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B16F537D-26C9-4A10-9F76-131505305531}"/>
                  </a:ext>
                </a:extLst>
              </p:cNvPr>
              <p:cNvSpPr txBox="1"/>
              <p:nvPr/>
            </p:nvSpPr>
            <p:spPr>
              <a:xfrm>
                <a:off x="7061048" y="4091443"/>
                <a:ext cx="11910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=0,0251…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B16F537D-26C9-4A10-9F76-131505305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48" y="4091443"/>
                <a:ext cx="1191031" cy="276999"/>
              </a:xfrm>
              <a:prstGeom prst="rect">
                <a:avLst/>
              </a:prstGeom>
              <a:blipFill>
                <a:blip r:embed="rId13"/>
                <a:stretch>
                  <a:fillRect l="-1531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kstvak 21">
            <a:extLst>
              <a:ext uri="{FF2B5EF4-FFF2-40B4-BE49-F238E27FC236}">
                <a16:creationId xmlns:a16="http://schemas.microsoft.com/office/drawing/2014/main" id="{95AC2D47-9BC3-4C34-BA8B-CE9411BF9631}"/>
              </a:ext>
            </a:extLst>
          </p:cNvPr>
          <p:cNvSpPr txBox="1"/>
          <p:nvPr/>
        </p:nvSpPr>
        <p:spPr>
          <a:xfrm>
            <a:off x="8547764" y="3398694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(oud)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04F015D-5F38-4926-AC91-039D75E18B03}"/>
              </a:ext>
            </a:extLst>
          </p:cNvPr>
          <p:cNvSpPr txBox="1"/>
          <p:nvPr/>
        </p:nvSpPr>
        <p:spPr>
          <a:xfrm>
            <a:off x="8551872" y="409144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(nieuw)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948239F0-42F9-478D-A76C-F220526268D6}"/>
                  </a:ext>
                </a:extLst>
              </p:cNvPr>
              <p:cNvSpPr txBox="1"/>
              <p:nvPr/>
            </p:nvSpPr>
            <p:spPr>
              <a:xfrm>
                <a:off x="1732267" y="5006117"/>
                <a:ext cx="3613169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0,0251…−0,1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100%=−74,88…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948239F0-42F9-478D-A76C-F22052626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67" y="5006117"/>
                <a:ext cx="3613169" cy="5552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55A695C8-8F1F-42CA-A5EC-FF9484FACA3A}"/>
                  </a:ext>
                </a:extLst>
              </p:cNvPr>
              <p:cNvSpPr txBox="1"/>
              <p:nvPr/>
            </p:nvSpPr>
            <p:spPr>
              <a:xfrm>
                <a:off x="1732267" y="5816471"/>
                <a:ext cx="3944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De geluidsintensiteit neemt af met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75%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55A695C8-8F1F-42CA-A5EC-FF9484FA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67" y="5816471"/>
                <a:ext cx="3944413" cy="369332"/>
              </a:xfrm>
              <a:prstGeom prst="rect">
                <a:avLst/>
              </a:prstGeom>
              <a:blipFill>
                <a:blip r:embed="rId15"/>
                <a:stretch>
                  <a:fillRect l="-1236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al 25">
            <a:extLst>
              <a:ext uri="{FF2B5EF4-FFF2-40B4-BE49-F238E27FC236}">
                <a16:creationId xmlns:a16="http://schemas.microsoft.com/office/drawing/2014/main" id="{ED1D6FCE-FB18-4821-AD23-A8A2E4A8BF93}"/>
              </a:ext>
            </a:extLst>
          </p:cNvPr>
          <p:cNvSpPr>
            <a:spLocks noChangeAspect="1"/>
          </p:cNvSpPr>
          <p:nvPr/>
        </p:nvSpPr>
        <p:spPr>
          <a:xfrm>
            <a:off x="10089901" y="3372582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A9781C2A-2E31-4050-AB1D-64609B4368D7}"/>
              </a:ext>
            </a:extLst>
          </p:cNvPr>
          <p:cNvSpPr>
            <a:spLocks noChangeAspect="1"/>
          </p:cNvSpPr>
          <p:nvPr/>
        </p:nvSpPr>
        <p:spPr>
          <a:xfrm>
            <a:off x="10089901" y="415629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8529FAA1-543F-48C8-89F2-9F6E7621AFE0}"/>
              </a:ext>
            </a:extLst>
          </p:cNvPr>
          <p:cNvSpPr>
            <a:spLocks noChangeAspect="1"/>
          </p:cNvSpPr>
          <p:nvPr/>
        </p:nvSpPr>
        <p:spPr>
          <a:xfrm>
            <a:off x="10089901" y="501182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79C6F2C9-CB5C-495B-B264-C1B43A66E9F6}"/>
              </a:ext>
            </a:extLst>
          </p:cNvPr>
          <p:cNvSpPr>
            <a:spLocks noChangeAspect="1"/>
          </p:cNvSpPr>
          <p:nvPr/>
        </p:nvSpPr>
        <p:spPr>
          <a:xfrm>
            <a:off x="10089901" y="582580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2D25DF72-DF69-43F0-990D-60E56F621D86}"/>
                  </a:ext>
                </a:extLst>
              </p:cNvPr>
              <p:cNvSpPr txBox="1"/>
              <p:nvPr/>
            </p:nvSpPr>
            <p:spPr>
              <a:xfrm>
                <a:off x="1498593" y="3364434"/>
                <a:ext cx="422488" cy="1082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2D25DF72-DF69-43F0-990D-60E56F621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593" y="3364434"/>
                <a:ext cx="422488" cy="10826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ijl: gekromd rechts 30">
            <a:extLst>
              <a:ext uri="{FF2B5EF4-FFF2-40B4-BE49-F238E27FC236}">
                <a16:creationId xmlns:a16="http://schemas.microsoft.com/office/drawing/2014/main" id="{8888E992-001B-43C7-9C8B-F2D34769E536}"/>
              </a:ext>
            </a:extLst>
          </p:cNvPr>
          <p:cNvSpPr/>
          <p:nvPr/>
        </p:nvSpPr>
        <p:spPr>
          <a:xfrm>
            <a:off x="1123243" y="3900552"/>
            <a:ext cx="362121" cy="138320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257B454-AEE1-4500-BBF1-7AB1577C8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0" y="591120"/>
            <a:ext cx="8943975" cy="842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BEF7399-054B-4914-9772-5A50DB431CEC}"/>
              </a:ext>
            </a:extLst>
          </p:cNvPr>
          <p:cNvCxnSpPr/>
          <p:nvPr/>
        </p:nvCxnSpPr>
        <p:spPr>
          <a:xfrm>
            <a:off x="3684233" y="1145219"/>
            <a:ext cx="34001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657B7467-A309-45BE-82A7-B4AB2C23601C}"/>
              </a:ext>
            </a:extLst>
          </p:cNvPr>
          <p:cNvSpPr txBox="1"/>
          <p:nvPr/>
        </p:nvSpPr>
        <p:spPr>
          <a:xfrm>
            <a:off x="1798727" y="1482480"/>
            <a:ext cx="209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Uit het formuleblad:</a:t>
            </a:r>
          </a:p>
        </p:txBody>
      </p:sp>
      <p:pic>
        <p:nvPicPr>
          <p:cNvPr id="14" name="Afbeelding 13" descr="Afbeelding met schermafbeelding, vogel&#10;&#10;Automatisch gegenereerde beschrijving">
            <a:extLst>
              <a:ext uri="{FF2B5EF4-FFF2-40B4-BE49-F238E27FC236}">
                <a16:creationId xmlns:a16="http://schemas.microsoft.com/office/drawing/2014/main" id="{D14DAF90-39E0-428F-811E-DC34B7DB2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33" y="1872594"/>
            <a:ext cx="8651081" cy="1414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BFE03B59-D828-4898-BC2D-F6FF0EB411D9}"/>
                  </a:ext>
                </a:extLst>
              </p:cNvPr>
              <p:cNvSpPr txBox="1"/>
              <p:nvPr/>
            </p:nvSpPr>
            <p:spPr>
              <a:xfrm>
                <a:off x="985421" y="3437875"/>
                <a:ext cx="75978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Uit de tabel van filosofie haal je dat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217</m:t>
                    </m:r>
                  </m:oMath>
                </a14:m>
                <a:r>
                  <a:rPr lang="nl-NL" dirty="0"/>
                  <a:t> kandidaten een onvoldoende scoorden</a:t>
                </a: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BFE03B59-D828-4898-BC2D-F6FF0EB41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21" y="3437875"/>
                <a:ext cx="7597849" cy="369332"/>
              </a:xfrm>
              <a:prstGeom prst="rect">
                <a:avLst/>
              </a:prstGeom>
              <a:blipFill>
                <a:blip r:embed="rId4"/>
                <a:stretch>
                  <a:fillRect l="-722" t="-9836" r="-562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DD84244-A0EB-470D-8CAB-E49EE26E2D18}"/>
                  </a:ext>
                </a:extLst>
              </p:cNvPr>
              <p:cNvSpPr txBox="1"/>
              <p:nvPr/>
            </p:nvSpPr>
            <p:spPr>
              <a:xfrm>
                <a:off x="1171852" y="3824904"/>
                <a:ext cx="87004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217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950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DD84244-A0EB-470D-8CAB-E49EE26E2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852" y="3824904"/>
                <a:ext cx="87004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BD76BA01-DF2B-4F76-84B2-808EAC5D41EF}"/>
                  </a:ext>
                </a:extLst>
              </p:cNvPr>
              <p:cNvSpPr txBox="1"/>
              <p:nvPr/>
            </p:nvSpPr>
            <p:spPr>
              <a:xfrm>
                <a:off x="1171852" y="4463937"/>
                <a:ext cx="195874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−2∙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BD76BA01-DF2B-4F76-84B2-808EAC5D4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852" y="4463937"/>
                <a:ext cx="1958741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62AE6AE-62BA-4938-9909-E53306ED2470}"/>
                  </a:ext>
                </a:extLst>
              </p:cNvPr>
              <p:cNvSpPr txBox="1"/>
              <p:nvPr/>
            </p:nvSpPr>
            <p:spPr>
              <a:xfrm>
                <a:off x="1171851" y="5342895"/>
                <a:ext cx="195874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+2∙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62AE6AE-62BA-4938-9909-E53306ED2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851" y="5342895"/>
                <a:ext cx="1958741" cy="8183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39A6F1DC-D75E-4410-B239-EBC47B8F2FF9}"/>
                  </a:ext>
                </a:extLst>
              </p:cNvPr>
              <p:cNvSpPr txBox="1"/>
              <p:nvPr/>
            </p:nvSpPr>
            <p:spPr>
              <a:xfrm>
                <a:off x="2596792" y="3988224"/>
                <a:ext cx="10676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=950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39A6F1DC-D75E-4410-B239-EBC47B8F2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92" y="3988224"/>
                <a:ext cx="1067600" cy="276999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CB234083-B88A-4DA1-9F9E-A6DE73E0D97A}"/>
                  </a:ext>
                </a:extLst>
              </p:cNvPr>
              <p:cNvSpPr txBox="1"/>
              <p:nvPr/>
            </p:nvSpPr>
            <p:spPr>
              <a:xfrm>
                <a:off x="3231472" y="4779816"/>
                <a:ext cx="11910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=0,2011…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CB234083-B88A-4DA1-9F9E-A6DE73E0D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472" y="4779816"/>
                <a:ext cx="1191032" cy="276999"/>
              </a:xfrm>
              <a:prstGeom prst="rect">
                <a:avLst/>
              </a:prstGeom>
              <a:blipFill>
                <a:blip r:embed="rId9"/>
                <a:stretch>
                  <a:fillRect l="-153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4423294D-C9CC-4B8A-A615-AD4981284C9C}"/>
                  </a:ext>
                </a:extLst>
              </p:cNvPr>
              <p:cNvSpPr txBox="1"/>
              <p:nvPr/>
            </p:nvSpPr>
            <p:spPr>
              <a:xfrm>
                <a:off x="3277285" y="5631334"/>
                <a:ext cx="11910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=0,2556…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4423294D-C9CC-4B8A-A615-AD4981284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85" y="5631334"/>
                <a:ext cx="1191032" cy="276999"/>
              </a:xfrm>
              <a:prstGeom prst="rect">
                <a:avLst/>
              </a:prstGeom>
              <a:blipFill>
                <a:blip r:embed="rId10"/>
                <a:stretch>
                  <a:fillRect l="-2051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37EE0DE-EC0A-4C61-8DC4-AA0F3A17FAA2}"/>
              </a:ext>
            </a:extLst>
          </p:cNvPr>
          <p:cNvCxnSpPr/>
          <p:nvPr/>
        </p:nvCxnSpPr>
        <p:spPr>
          <a:xfrm>
            <a:off x="5698459" y="3988224"/>
            <a:ext cx="0" cy="21730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68779232-AA11-4355-B227-130C8AE51D56}"/>
                  </a:ext>
                </a:extLst>
              </p:cNvPr>
              <p:cNvSpPr txBox="1"/>
              <p:nvPr/>
            </p:nvSpPr>
            <p:spPr>
              <a:xfrm>
                <a:off x="6317673" y="4165272"/>
                <a:ext cx="3715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Het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nl-NL" dirty="0"/>
                  <a:t> betrouwbaarheidsinterval is</a:t>
                </a: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68779232-AA11-4355-B227-130C8AE51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673" y="4165272"/>
                <a:ext cx="3715248" cy="369332"/>
              </a:xfrm>
              <a:prstGeom prst="rect">
                <a:avLst/>
              </a:prstGeom>
              <a:blipFill>
                <a:blip r:embed="rId11"/>
                <a:stretch>
                  <a:fillRect l="-1311" t="-8197" r="-492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A26C909E-C17F-4A5A-A411-F79268678E92}"/>
                  </a:ext>
                </a:extLst>
              </p:cNvPr>
              <p:cNvSpPr txBox="1"/>
              <p:nvPr/>
            </p:nvSpPr>
            <p:spPr>
              <a:xfrm>
                <a:off x="8602838" y="4748611"/>
                <a:ext cx="1433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20,1 ;25,6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A26C909E-C17F-4A5A-A411-F79268678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838" y="4748611"/>
                <a:ext cx="143308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al 17">
            <a:extLst>
              <a:ext uri="{FF2B5EF4-FFF2-40B4-BE49-F238E27FC236}">
                <a16:creationId xmlns:a16="http://schemas.microsoft.com/office/drawing/2014/main" id="{47C5EF24-A20F-440C-A020-B1ABCF13DFBF}"/>
              </a:ext>
            </a:extLst>
          </p:cNvPr>
          <p:cNvSpPr>
            <a:spLocks noChangeAspect="1"/>
          </p:cNvSpPr>
          <p:nvPr/>
        </p:nvSpPr>
        <p:spPr>
          <a:xfrm>
            <a:off x="5194277" y="588471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A4ABC872-A5DD-474A-9DE6-4D710D461A5F}"/>
              </a:ext>
            </a:extLst>
          </p:cNvPr>
          <p:cNvSpPr>
            <a:spLocks noChangeAspect="1"/>
          </p:cNvSpPr>
          <p:nvPr/>
        </p:nvSpPr>
        <p:spPr>
          <a:xfrm>
            <a:off x="10803223" y="269465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CD2BEB1-649E-4DCE-8E62-BF01FB243DA2}"/>
              </a:ext>
            </a:extLst>
          </p:cNvPr>
          <p:cNvSpPr>
            <a:spLocks noChangeAspect="1"/>
          </p:cNvSpPr>
          <p:nvPr/>
        </p:nvSpPr>
        <p:spPr>
          <a:xfrm>
            <a:off x="10305834" y="475991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7272997" y="1145219"/>
            <a:ext cx="257326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1894038" y="1435071"/>
            <a:ext cx="118575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6870021" y="4748611"/>
            <a:ext cx="1633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(in procenten:) </a:t>
            </a:r>
          </a:p>
        </p:txBody>
      </p:sp>
      <p:sp>
        <p:nvSpPr>
          <p:cNvPr id="16" name="Bijschrift met afgeronde rechthoek 15"/>
          <p:cNvSpPr/>
          <p:nvPr/>
        </p:nvSpPr>
        <p:spPr>
          <a:xfrm>
            <a:off x="5374277" y="1308296"/>
            <a:ext cx="943396" cy="350292"/>
          </a:xfrm>
          <a:prstGeom prst="wedgeRoundRectCallout">
            <a:avLst>
              <a:gd name="adj1" fmla="val -28910"/>
              <a:gd name="adj2" fmla="val -7889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&lt; 5,5</a:t>
            </a:r>
          </a:p>
        </p:txBody>
      </p:sp>
    </p:spTree>
    <p:extLst>
      <p:ext uri="{BB962C8B-B14F-4D97-AF65-F5344CB8AC3E}">
        <p14:creationId xmlns:p14="http://schemas.microsoft.com/office/powerpoint/2010/main" val="36515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9" grpId="0"/>
      <p:bldP spid="6" grpId="0"/>
      <p:bldP spid="7" grpId="0"/>
      <p:bldP spid="13" grpId="0"/>
      <p:bldP spid="15" grpId="0"/>
      <p:bldP spid="17" grpId="0"/>
      <p:bldP spid="18" grpId="0" animBg="1"/>
      <p:bldP spid="19" grpId="0" animBg="1"/>
      <p:bldP spid="20" grpId="0" animBg="1"/>
      <p:bldP spid="8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125EB90-D7C9-42DF-9D64-45AFACEA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" y="600081"/>
            <a:ext cx="9136856" cy="150018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2D588DE-B24A-435D-A3AA-D4F6E604D8DF}"/>
              </a:ext>
            </a:extLst>
          </p:cNvPr>
          <p:cNvSpPr txBox="1"/>
          <p:nvPr/>
        </p:nvSpPr>
        <p:spPr>
          <a:xfrm>
            <a:off x="1267691" y="2597728"/>
            <a:ext cx="175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Extra informatie: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2D1DF9-47F1-44BE-B93E-1DC3F012EDDE}"/>
              </a:ext>
            </a:extLst>
          </p:cNvPr>
          <p:cNvSpPr txBox="1"/>
          <p:nvPr/>
        </p:nvSpPr>
        <p:spPr>
          <a:xfrm>
            <a:off x="1646154" y="2967060"/>
            <a:ext cx="732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kandidaten moeten in beide groepen zitten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 beide vakken moeten van deze kandidaten het resultaat bekend zijn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02C7008-5487-4E9A-9362-B8B54A343F73}"/>
              </a:ext>
            </a:extLst>
          </p:cNvPr>
          <p:cNvSpPr txBox="1"/>
          <p:nvPr/>
        </p:nvSpPr>
        <p:spPr>
          <a:xfrm>
            <a:off x="1267691" y="4036415"/>
            <a:ext cx="361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Meest geschikte grafische weergave: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D52CA76-5BE0-4ACD-8814-60A80BC3682B}"/>
              </a:ext>
            </a:extLst>
          </p:cNvPr>
          <p:cNvSpPr txBox="1"/>
          <p:nvPr/>
        </p:nvSpPr>
        <p:spPr>
          <a:xfrm>
            <a:off x="1646154" y="4537272"/>
            <a:ext cx="374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Puntenwolk (of spreidingsdiagram)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3C0D75C-2C73-4982-B94A-D8B22815BE47}"/>
              </a:ext>
            </a:extLst>
          </p:cNvPr>
          <p:cNvSpPr>
            <a:spLocks noChangeAspect="1"/>
          </p:cNvSpPr>
          <p:nvPr/>
        </p:nvSpPr>
        <p:spPr>
          <a:xfrm>
            <a:off x="5578740" y="454660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A83702B1-C586-4A04-95A6-81AA86095082}"/>
              </a:ext>
            </a:extLst>
          </p:cNvPr>
          <p:cNvSpPr>
            <a:spLocks noChangeAspect="1"/>
          </p:cNvSpPr>
          <p:nvPr/>
        </p:nvSpPr>
        <p:spPr>
          <a:xfrm>
            <a:off x="9174509" y="323827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B2B95C58-EF58-4094-9DA9-743134AEDCDF}"/>
              </a:ext>
            </a:extLst>
          </p:cNvPr>
          <p:cNvSpPr>
            <a:spLocks noChangeAspect="1"/>
          </p:cNvSpPr>
          <p:nvPr/>
        </p:nvSpPr>
        <p:spPr>
          <a:xfrm>
            <a:off x="9174509" y="283638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D019A7A-FA28-4128-90B4-0B7F428CD0CD}"/>
              </a:ext>
            </a:extLst>
          </p:cNvPr>
          <p:cNvCxnSpPr/>
          <p:nvPr/>
        </p:nvCxnSpPr>
        <p:spPr>
          <a:xfrm>
            <a:off x="8674132" y="5694218"/>
            <a:ext cx="2155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9ED19310-281F-49FD-9BC1-B8A6BDCB380E}"/>
              </a:ext>
            </a:extLst>
          </p:cNvPr>
          <p:cNvCxnSpPr>
            <a:cxnSpLocks/>
          </p:cNvCxnSpPr>
          <p:nvPr/>
        </p:nvCxnSpPr>
        <p:spPr>
          <a:xfrm flipV="1">
            <a:off x="8818418" y="4057197"/>
            <a:ext cx="0" cy="1810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374C8D98-A327-49A8-B6A3-B0B185F21CC5}"/>
              </a:ext>
            </a:extLst>
          </p:cNvPr>
          <p:cNvSpPr txBox="1"/>
          <p:nvPr/>
        </p:nvSpPr>
        <p:spPr>
          <a:xfrm>
            <a:off x="10442864" y="5728900"/>
            <a:ext cx="1030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cijfer filosofie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C541D49-AA66-4F12-84A9-96DCD390CB28}"/>
              </a:ext>
            </a:extLst>
          </p:cNvPr>
          <p:cNvSpPr txBox="1"/>
          <p:nvPr/>
        </p:nvSpPr>
        <p:spPr>
          <a:xfrm>
            <a:off x="7814930" y="3992572"/>
            <a:ext cx="931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cijfer </a:t>
            </a:r>
            <a:r>
              <a:rPr lang="nl-NL" sz="1200" dirty="0" err="1"/>
              <a:t>engels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2884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8F04B44-603A-468A-9AE0-54F4D0893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97" y="464343"/>
            <a:ext cx="7643813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61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912082F-898B-46D3-90A8-EFA12ADFE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75" y="558950"/>
            <a:ext cx="8343900" cy="1150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3A8236E8-65D1-460E-A7E0-B9F2BFDE9992}"/>
                  </a:ext>
                </a:extLst>
              </p:cNvPr>
              <p:cNvSpPr txBox="1"/>
              <p:nvPr/>
            </p:nvSpPr>
            <p:spPr>
              <a:xfrm>
                <a:off x="1750868" y="2951022"/>
                <a:ext cx="2123851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188</m:t>
                              </m:r>
                            </m:den>
                          </m:f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+0,14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3A8236E8-65D1-460E-A7E0-B9F2BFDE9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68" y="2951022"/>
                <a:ext cx="2123851" cy="489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ballon: rechthoek met afgeronde hoeken 6">
                <a:extLst>
                  <a:ext uri="{FF2B5EF4-FFF2-40B4-BE49-F238E27FC236}">
                    <a16:creationId xmlns:a16="http://schemas.microsoft.com/office/drawing/2014/main" id="{818F6BC4-4C30-468D-AFEB-2B7BFDEDC766}"/>
                  </a:ext>
                </a:extLst>
              </p:cNvPr>
              <p:cNvSpPr/>
              <p:nvPr/>
            </p:nvSpPr>
            <p:spPr>
              <a:xfrm>
                <a:off x="1174173" y="2628904"/>
                <a:ext cx="727363" cy="322118"/>
              </a:xfrm>
              <a:prstGeom prst="wedgeRoundRectCallout">
                <a:avLst>
                  <a:gd name="adj1" fmla="val 40596"/>
                  <a:gd name="adj2" fmla="val 88306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nl-NL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kstballon: rechthoek met afgeronde hoeken 6">
                <a:extLst>
                  <a:ext uri="{FF2B5EF4-FFF2-40B4-BE49-F238E27FC236}">
                    <a16:creationId xmlns:a16="http://schemas.microsoft.com/office/drawing/2014/main" id="{818F6BC4-4C30-468D-AFEB-2B7BFDEDC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73" y="2628904"/>
                <a:ext cx="727363" cy="322118"/>
              </a:xfrm>
              <a:prstGeom prst="wedgeRoundRectCallout">
                <a:avLst>
                  <a:gd name="adj1" fmla="val 40596"/>
                  <a:gd name="adj2" fmla="val 8830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ballon: rechthoek met afgeronde hoeken 7">
                <a:extLst>
                  <a:ext uri="{FF2B5EF4-FFF2-40B4-BE49-F238E27FC236}">
                    <a16:creationId xmlns:a16="http://schemas.microsoft.com/office/drawing/2014/main" id="{4C490EDE-6423-47A3-B137-FAD5499B1A8C}"/>
                  </a:ext>
                </a:extLst>
              </p:cNvPr>
              <p:cNvSpPr/>
              <p:nvPr/>
            </p:nvSpPr>
            <p:spPr>
              <a:xfrm>
                <a:off x="2497282" y="2417045"/>
                <a:ext cx="1146463" cy="322118"/>
              </a:xfrm>
              <a:prstGeom prst="wedgeRoundRectCallout">
                <a:avLst>
                  <a:gd name="adj1" fmla="val -20129"/>
                  <a:gd name="adj2" fmla="val 101209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km</m:t>
                    </m:r>
                    <m:r>
                      <a:rPr lang="nl-NL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nl-NL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uur</m:t>
                    </m:r>
                  </m:oMath>
                </a14:m>
                <a:endParaRPr lang="nl-NL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kstballon: rechthoek met afgeronde hoeken 7">
                <a:extLst>
                  <a:ext uri="{FF2B5EF4-FFF2-40B4-BE49-F238E27FC236}">
                    <a16:creationId xmlns:a16="http://schemas.microsoft.com/office/drawing/2014/main" id="{4C490EDE-6423-47A3-B137-FAD5499B1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282" y="2417045"/>
                <a:ext cx="1146463" cy="322118"/>
              </a:xfrm>
              <a:prstGeom prst="wedgeRoundRectCallout">
                <a:avLst>
                  <a:gd name="adj1" fmla="val -20129"/>
                  <a:gd name="adj2" fmla="val 10120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47E4D780-72AC-4264-8A81-4FA3C075C0D4}"/>
                  </a:ext>
                </a:extLst>
              </p:cNvPr>
              <p:cNvSpPr txBox="1"/>
              <p:nvPr/>
            </p:nvSpPr>
            <p:spPr>
              <a:xfrm>
                <a:off x="3015095" y="3778876"/>
                <a:ext cx="7425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=93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47E4D780-72AC-4264-8A81-4FA3C075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095" y="3778876"/>
                <a:ext cx="742511" cy="276999"/>
              </a:xfrm>
              <a:prstGeom prst="rect">
                <a:avLst/>
              </a:prstGeom>
              <a:blipFill>
                <a:blip r:embed="rId6"/>
                <a:stretch>
                  <a:fillRect l="-4132" r="-7438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8C0452CD-6763-4DBC-93A1-BE4912457504}"/>
                  </a:ext>
                </a:extLst>
              </p:cNvPr>
              <p:cNvSpPr txBox="1"/>
              <p:nvPr/>
            </p:nvSpPr>
            <p:spPr>
              <a:xfrm rot="10800000">
                <a:off x="3874719" y="2962815"/>
                <a:ext cx="422488" cy="1082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8C0452CD-6763-4DBC-93A1-BE4912457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874719" y="2962815"/>
                <a:ext cx="422488" cy="1082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13466CFD-085D-4944-BC20-0AD17E898ECC}"/>
              </a:ext>
            </a:extLst>
          </p:cNvPr>
          <p:cNvSpPr txBox="1"/>
          <p:nvPr/>
        </p:nvSpPr>
        <p:spPr>
          <a:xfrm>
            <a:off x="4414320" y="3256170"/>
            <a:ext cx="152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invullen geeft: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E07B511B-BFAA-4382-97B6-6E5C7270B750}"/>
                  </a:ext>
                </a:extLst>
              </p:cNvPr>
              <p:cNvSpPr txBox="1"/>
              <p:nvPr/>
            </p:nvSpPr>
            <p:spPr>
              <a:xfrm>
                <a:off x="6096000" y="3128390"/>
                <a:ext cx="228524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=93∙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93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188</m:t>
                              </m:r>
                            </m:den>
                          </m:f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+0,14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E07B511B-BFAA-4382-97B6-6E5C7270B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28390"/>
                <a:ext cx="2285241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7DA0BE74-C8B4-4031-ADFE-75ADBD131D7F}"/>
                  </a:ext>
                </a:extLst>
              </p:cNvPr>
              <p:cNvSpPr txBox="1"/>
              <p:nvPr/>
            </p:nvSpPr>
            <p:spPr>
              <a:xfrm>
                <a:off x="6388780" y="3969331"/>
                <a:ext cx="11910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=59,025…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7DA0BE74-C8B4-4031-ADFE-75ADBD131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780" y="3969331"/>
                <a:ext cx="1191032" cy="276999"/>
              </a:xfrm>
              <a:prstGeom prst="rect">
                <a:avLst/>
              </a:prstGeom>
              <a:blipFill>
                <a:blip r:embed="rId9"/>
                <a:stretch>
                  <a:fillRect l="-153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vak 13">
            <a:extLst>
              <a:ext uri="{FF2B5EF4-FFF2-40B4-BE49-F238E27FC236}">
                <a16:creationId xmlns:a16="http://schemas.microsoft.com/office/drawing/2014/main" id="{DDA3113E-AC6E-4B81-BAE3-89C45B1140F4}"/>
              </a:ext>
            </a:extLst>
          </p:cNvPr>
          <p:cNvSpPr txBox="1"/>
          <p:nvPr/>
        </p:nvSpPr>
        <p:spPr>
          <a:xfrm>
            <a:off x="8136083" y="3969331"/>
            <a:ext cx="2063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(minimale veilige afstand)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95E7801-4783-43A4-853B-23482015F65E}"/>
              </a:ext>
            </a:extLst>
          </p:cNvPr>
          <p:cNvSpPr txBox="1"/>
          <p:nvPr/>
        </p:nvSpPr>
        <p:spPr>
          <a:xfrm>
            <a:off x="1725765" y="4758357"/>
            <a:ext cx="514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minimale veilige afstand wordt niet aangehouden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AB10794C-D4D5-4109-9FB8-1ED5C7063EF4}"/>
              </a:ext>
            </a:extLst>
          </p:cNvPr>
          <p:cNvSpPr>
            <a:spLocks noChangeAspect="1"/>
          </p:cNvSpPr>
          <p:nvPr/>
        </p:nvSpPr>
        <p:spPr>
          <a:xfrm>
            <a:off x="7714795" y="392783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18D0AD22-76C7-48E9-9FF1-E707E7A59BBF}"/>
              </a:ext>
            </a:extLst>
          </p:cNvPr>
          <p:cNvSpPr>
            <a:spLocks noChangeAspect="1"/>
          </p:cNvSpPr>
          <p:nvPr/>
        </p:nvSpPr>
        <p:spPr>
          <a:xfrm>
            <a:off x="6984296" y="476768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45797B42-39A3-47D5-9920-01A1415F15BA}"/>
              </a:ext>
            </a:extLst>
          </p:cNvPr>
          <p:cNvSpPr>
            <a:spLocks noChangeAspect="1"/>
          </p:cNvSpPr>
          <p:nvPr/>
        </p:nvSpPr>
        <p:spPr>
          <a:xfrm>
            <a:off x="4533193" y="359887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86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421830-6FC7-4B0E-878B-90312BA03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44" y="628223"/>
            <a:ext cx="8061960" cy="906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A61D5B6-EF57-49A9-9B63-979E38F7E421}"/>
                  </a:ext>
                </a:extLst>
              </p:cNvPr>
              <p:cNvSpPr txBox="1"/>
              <p:nvPr/>
            </p:nvSpPr>
            <p:spPr>
              <a:xfrm>
                <a:off x="1885950" y="1943104"/>
                <a:ext cx="2123851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188</m:t>
                              </m:r>
                            </m:den>
                          </m:f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+0,14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A61D5B6-EF57-49A9-9B63-979E38F7E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50" y="1943104"/>
                <a:ext cx="2123851" cy="489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5FEA0D33-1489-47CC-9C14-A4833EBDFB1C}"/>
                  </a:ext>
                </a:extLst>
              </p:cNvPr>
              <p:cNvSpPr txBox="1"/>
              <p:nvPr/>
            </p:nvSpPr>
            <p:spPr>
              <a:xfrm>
                <a:off x="2691245" y="2841019"/>
                <a:ext cx="4225644" cy="463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/>
                  <a:t>Als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/>
                  <a:t> groter wordt, wordt 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188</m:t>
                        </m:r>
                      </m:den>
                    </m:f>
                  </m:oMath>
                </a14:m>
                <a:r>
                  <a:rPr lang="nl-NL" dirty="0"/>
                  <a:t> groter</a:t>
                </a: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5FEA0D33-1489-47CC-9C14-A4833EBD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245" y="2841019"/>
                <a:ext cx="4225644" cy="463332"/>
              </a:xfrm>
              <a:prstGeom prst="rect">
                <a:avLst/>
              </a:prstGeom>
              <a:blipFill>
                <a:blip r:embed="rId4"/>
                <a:stretch>
                  <a:fillRect l="-865" r="-432" b="-78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CFF8D921-7AF3-4046-933C-28A3F04BB50A}"/>
                  </a:ext>
                </a:extLst>
              </p:cNvPr>
              <p:cNvSpPr txBox="1"/>
              <p:nvPr/>
            </p:nvSpPr>
            <p:spPr>
              <a:xfrm>
                <a:off x="2691245" y="3429000"/>
                <a:ext cx="5095754" cy="463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/>
                  <a:t>Als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188</m:t>
                        </m:r>
                      </m:den>
                    </m:f>
                  </m:oMath>
                </a14:m>
                <a:r>
                  <a:rPr lang="nl-NL" dirty="0"/>
                  <a:t> groter wordt, wordt 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188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+0,14</m:t>
                    </m:r>
                  </m:oMath>
                </a14:m>
                <a:r>
                  <a:rPr lang="nl-NL" dirty="0"/>
                  <a:t> groter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CFF8D921-7AF3-4046-933C-28A3F04BB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245" y="3429000"/>
                <a:ext cx="5095754" cy="463332"/>
              </a:xfrm>
              <a:prstGeom prst="rect">
                <a:avLst/>
              </a:prstGeom>
              <a:blipFill>
                <a:blip r:embed="rId5"/>
                <a:stretch>
                  <a:fillRect l="-718" r="-359" b="-657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440D77D8-D3DA-4E44-ABEC-48080D2F093C}"/>
                  </a:ext>
                </a:extLst>
              </p:cNvPr>
              <p:cNvSpPr txBox="1"/>
              <p:nvPr/>
            </p:nvSpPr>
            <p:spPr>
              <a:xfrm>
                <a:off x="2691245" y="4016981"/>
                <a:ext cx="5312929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/>
                  <a:t>Het product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188</m:t>
                            </m:r>
                          </m:den>
                        </m:f>
                        <m:r>
                          <a:rPr lang="nl-NL" i="1">
                            <a:latin typeface="Cambria Math" panose="02040503050406030204" pitchFamily="18" charset="0"/>
                          </a:rPr>
                          <m:t>+0,14</m:t>
                        </m:r>
                      </m:e>
                    </m:d>
                  </m:oMath>
                </a14:m>
                <a:r>
                  <a:rPr lang="nl-NL" dirty="0"/>
                  <a:t> wordt dan ook groter</a:t>
                </a: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440D77D8-D3DA-4E44-ABEC-48080D2F0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245" y="4016981"/>
                <a:ext cx="5312929" cy="506870"/>
              </a:xfrm>
              <a:prstGeom prst="rect">
                <a:avLst/>
              </a:prstGeom>
              <a:blipFill>
                <a:blip r:embed="rId6"/>
                <a:stretch>
                  <a:fillRect l="-688" b="-602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al 10">
            <a:extLst>
              <a:ext uri="{FF2B5EF4-FFF2-40B4-BE49-F238E27FC236}">
                <a16:creationId xmlns:a16="http://schemas.microsoft.com/office/drawing/2014/main" id="{BC077400-50B7-4B81-967A-85D6AB6BFD35}"/>
              </a:ext>
            </a:extLst>
          </p:cNvPr>
          <p:cNvSpPr>
            <a:spLocks noChangeAspect="1"/>
          </p:cNvSpPr>
          <p:nvPr/>
        </p:nvSpPr>
        <p:spPr>
          <a:xfrm>
            <a:off x="8391684" y="284101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7A5189C0-12F7-4874-8B02-E6B39A812E55}"/>
              </a:ext>
            </a:extLst>
          </p:cNvPr>
          <p:cNvSpPr>
            <a:spLocks noChangeAspect="1"/>
          </p:cNvSpPr>
          <p:nvPr/>
        </p:nvSpPr>
        <p:spPr>
          <a:xfrm>
            <a:off x="8391684" y="347375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2F98190A-2A03-4479-B4FD-E308E758BE3B}"/>
              </a:ext>
            </a:extLst>
          </p:cNvPr>
          <p:cNvSpPr>
            <a:spLocks noChangeAspect="1"/>
          </p:cNvSpPr>
          <p:nvPr/>
        </p:nvSpPr>
        <p:spPr>
          <a:xfrm>
            <a:off x="8391684" y="411127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46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75A55E3-ED8A-471A-B961-1964013B6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9" y="531681"/>
            <a:ext cx="9093994" cy="2771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EC850A3-EB3B-4534-A549-0C10F9A00367}"/>
                  </a:ext>
                </a:extLst>
              </p:cNvPr>
              <p:cNvSpPr txBox="1"/>
              <p:nvPr/>
            </p:nvSpPr>
            <p:spPr>
              <a:xfrm>
                <a:off x="1418359" y="3667996"/>
                <a:ext cx="2123851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188</m:t>
                              </m:r>
                            </m:den>
                          </m:f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+0,14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EC850A3-EB3B-4534-A549-0C10F9A00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59" y="3667996"/>
                <a:ext cx="2123851" cy="489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2B53696D-27B1-4FA5-BFD1-B7F6A663F0B3}"/>
                  </a:ext>
                </a:extLst>
              </p:cNvPr>
              <p:cNvSpPr txBox="1"/>
              <p:nvPr/>
            </p:nvSpPr>
            <p:spPr>
              <a:xfrm>
                <a:off x="3542210" y="3576181"/>
                <a:ext cx="168347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188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+0,14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2B53696D-27B1-4FA5-BFD1-B7F6A663F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210" y="3576181"/>
                <a:ext cx="1683474" cy="5557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03AEBC74-C8FB-46CA-ADB6-497BB1133DF3}"/>
                  </a:ext>
                </a:extLst>
              </p:cNvPr>
              <p:cNvSpPr txBox="1"/>
              <p:nvPr/>
            </p:nvSpPr>
            <p:spPr>
              <a:xfrm>
                <a:off x="1418359" y="4522350"/>
                <a:ext cx="13113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+4,5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03AEBC74-C8FB-46CA-ADB6-497BB1133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59" y="4522350"/>
                <a:ext cx="1311321" cy="276999"/>
              </a:xfrm>
              <a:prstGeom prst="rect">
                <a:avLst/>
              </a:prstGeom>
              <a:blipFill>
                <a:blip r:embed="rId5"/>
                <a:stretch>
                  <a:fillRect l="-4186" r="-4186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64E7E88C-EDCB-451A-8206-24980ACC3E5E}"/>
                  </a:ext>
                </a:extLst>
              </p:cNvPr>
              <p:cNvSpPr txBox="1"/>
              <p:nvPr/>
            </p:nvSpPr>
            <p:spPr>
              <a:xfrm rot="10800000">
                <a:off x="5721020" y="3767684"/>
                <a:ext cx="422488" cy="1082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64E7E88C-EDCB-451A-8206-24980ACC3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721020" y="3767684"/>
                <a:ext cx="422488" cy="10826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78E75514-66F7-42EE-99D3-51254CDF276E}"/>
              </a:ext>
            </a:extLst>
          </p:cNvPr>
          <p:cNvSpPr txBox="1"/>
          <p:nvPr/>
        </p:nvSpPr>
        <p:spPr>
          <a:xfrm>
            <a:off x="6192979" y="4093179"/>
            <a:ext cx="152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invullen geeft: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106A2F86-6383-4874-BAE8-EB3FC38DDAC2}"/>
                  </a:ext>
                </a:extLst>
              </p:cNvPr>
              <p:cNvSpPr txBox="1"/>
              <p:nvPr/>
            </p:nvSpPr>
            <p:spPr>
              <a:xfrm>
                <a:off x="7770625" y="3944930"/>
                <a:ext cx="255653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nl-NL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188</m:t>
                          </m:r>
                        </m:den>
                      </m:f>
                      <m:r>
                        <a:rPr lang="nl-NL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+0,14</m:t>
                      </m:r>
                      <m:r>
                        <a:rPr lang="nl-NL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+4,5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106A2F86-6383-4874-BAE8-EB3FC38DD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625" y="3944930"/>
                <a:ext cx="2556534" cy="5557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A1A3ECE2-7A06-4E99-B854-02FFA8D96451}"/>
              </a:ext>
            </a:extLst>
          </p:cNvPr>
          <p:cNvSpPr txBox="1"/>
          <p:nvPr/>
        </p:nvSpPr>
        <p:spPr>
          <a:xfrm>
            <a:off x="1418359" y="556952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DE4E6A81-B81F-4774-BFD6-6E043CE81887}"/>
                  </a:ext>
                </a:extLst>
              </p:cNvPr>
              <p:cNvSpPr txBox="1"/>
              <p:nvPr/>
            </p:nvSpPr>
            <p:spPr>
              <a:xfrm>
                <a:off x="2078668" y="5636237"/>
                <a:ext cx="3147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=0,01∙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+0,14∙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+4,50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DE4E6A81-B81F-4774-BFD6-6E043CE81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668" y="5636237"/>
                <a:ext cx="3147015" cy="276999"/>
              </a:xfrm>
              <a:prstGeom prst="rect">
                <a:avLst/>
              </a:prstGeom>
              <a:blipFill>
                <a:blip r:embed="rId8"/>
                <a:stretch>
                  <a:fillRect l="-1357" t="-4444" r="-1550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FAFDBC7D-4C92-4E00-A44E-E2031250042B}"/>
              </a:ext>
            </a:extLst>
          </p:cNvPr>
          <p:cNvSpPr>
            <a:spLocks noChangeAspect="1"/>
          </p:cNvSpPr>
          <p:nvPr/>
        </p:nvSpPr>
        <p:spPr>
          <a:xfrm>
            <a:off x="5371422" y="373290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0148CC84-2F7C-4503-9D84-0CCB706FD0F4}"/>
              </a:ext>
            </a:extLst>
          </p:cNvPr>
          <p:cNvSpPr>
            <a:spLocks noChangeAspect="1"/>
          </p:cNvSpPr>
          <p:nvPr/>
        </p:nvSpPr>
        <p:spPr>
          <a:xfrm>
            <a:off x="5486399" y="555627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2E48667E-01EE-45B4-8301-10EB4E6A2B6C}"/>
              </a:ext>
            </a:extLst>
          </p:cNvPr>
          <p:cNvSpPr>
            <a:spLocks noChangeAspect="1"/>
          </p:cNvSpPr>
          <p:nvPr/>
        </p:nvSpPr>
        <p:spPr>
          <a:xfrm>
            <a:off x="2955110" y="450072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7770625" y="4881997"/>
                <a:ext cx="297068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188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+0,14∙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+4,5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625" y="4881997"/>
                <a:ext cx="2970685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3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, vogel&#10;&#10;Automatisch gegenereerde beschrijving">
            <a:extLst>
              <a:ext uri="{FF2B5EF4-FFF2-40B4-BE49-F238E27FC236}">
                <a16:creationId xmlns:a16="http://schemas.microsoft.com/office/drawing/2014/main" id="{E851C18C-60C0-4C82-9C64-8D57A8902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422504"/>
            <a:ext cx="9201150" cy="457914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AE93FB9-C876-4AF6-B265-D622ED256CDB}"/>
              </a:ext>
            </a:extLst>
          </p:cNvPr>
          <p:cNvSpPr txBox="1"/>
          <p:nvPr/>
        </p:nvSpPr>
        <p:spPr>
          <a:xfrm>
            <a:off x="1641763" y="5320145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Voer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02748C87-2314-4A30-AD19-25A02B6E5FF8}"/>
                  </a:ext>
                </a:extLst>
              </p:cNvPr>
              <p:cNvSpPr txBox="1"/>
              <p:nvPr/>
            </p:nvSpPr>
            <p:spPr>
              <a:xfrm>
                <a:off x="2654878" y="5221528"/>
                <a:ext cx="2967479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4,5+0,09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+0,0035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02748C87-2314-4A30-AD19-25A02B6E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878" y="5221528"/>
                <a:ext cx="2967479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vak 7">
            <a:extLst>
              <a:ext uri="{FF2B5EF4-FFF2-40B4-BE49-F238E27FC236}">
                <a16:creationId xmlns:a16="http://schemas.microsoft.com/office/drawing/2014/main" id="{EA785C99-86BE-4438-9F14-AC74FA44A21D}"/>
              </a:ext>
            </a:extLst>
          </p:cNvPr>
          <p:cNvSpPr txBox="1"/>
          <p:nvPr/>
        </p:nvSpPr>
        <p:spPr>
          <a:xfrm>
            <a:off x="6244936" y="5320145"/>
            <a:ext cx="3159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(zoek bij welke waarde het maximum zit)</a:t>
            </a:r>
          </a:p>
        </p:txBody>
      </p:sp>
    </p:spTree>
    <p:extLst>
      <p:ext uri="{BB962C8B-B14F-4D97-AF65-F5344CB8AC3E}">
        <p14:creationId xmlns:p14="http://schemas.microsoft.com/office/powerpoint/2010/main" val="17280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2715790-11AA-4A8C-A806-B2694FE57130}"/>
              </a:ext>
            </a:extLst>
          </p:cNvPr>
          <p:cNvSpPr txBox="1"/>
          <p:nvPr/>
        </p:nvSpPr>
        <p:spPr>
          <a:xfrm>
            <a:off x="893618" y="509154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Voer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62CB9A90-44DB-433A-AECE-5AE29D104AD2}"/>
                  </a:ext>
                </a:extLst>
              </p:cNvPr>
              <p:cNvSpPr txBox="1"/>
              <p:nvPr/>
            </p:nvSpPr>
            <p:spPr>
              <a:xfrm>
                <a:off x="1906733" y="410537"/>
                <a:ext cx="2967479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4,5+0,09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+0,0035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62CB9A90-44DB-433A-AECE-5AE29D104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33" y="410537"/>
                <a:ext cx="2967479" cy="5665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vak 5">
            <a:extLst>
              <a:ext uri="{FF2B5EF4-FFF2-40B4-BE49-F238E27FC236}">
                <a16:creationId xmlns:a16="http://schemas.microsoft.com/office/drawing/2014/main" id="{493467A0-B1E7-4DAA-ACD1-B164063168B0}"/>
              </a:ext>
            </a:extLst>
          </p:cNvPr>
          <p:cNvSpPr txBox="1"/>
          <p:nvPr/>
        </p:nvSpPr>
        <p:spPr>
          <a:xfrm>
            <a:off x="1018309" y="1641764"/>
            <a:ext cx="26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Calc</a:t>
            </a:r>
            <a:r>
              <a:rPr lang="nl-NL" dirty="0"/>
              <a:t>-maximum op venster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B51DC52D-9492-4F99-AAE1-6FDE97F22DF2}"/>
                  </a:ext>
                </a:extLst>
              </p:cNvPr>
              <p:cNvSpPr txBox="1"/>
              <p:nvPr/>
            </p:nvSpPr>
            <p:spPr>
              <a:xfrm>
                <a:off x="1439141" y="2150919"/>
                <a:ext cx="7595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0,80</m:t>
                          </m:r>
                        </m:e>
                      </m:d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B51DC52D-9492-4F99-AAE1-6FDE97F22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41" y="2150919"/>
                <a:ext cx="759503" cy="276999"/>
              </a:xfrm>
              <a:prstGeom prst="rect">
                <a:avLst/>
              </a:prstGeom>
              <a:blipFill>
                <a:blip r:embed="rId3"/>
                <a:stretch>
                  <a:fillRect r="-4000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vak 7">
            <a:extLst>
              <a:ext uri="{FF2B5EF4-FFF2-40B4-BE49-F238E27FC236}">
                <a16:creationId xmlns:a16="http://schemas.microsoft.com/office/drawing/2014/main" id="{1DA9D0C2-6BD0-40F4-A661-5611726D7423}"/>
              </a:ext>
            </a:extLst>
          </p:cNvPr>
          <p:cNvSpPr txBox="1"/>
          <p:nvPr/>
        </p:nvSpPr>
        <p:spPr>
          <a:xfrm>
            <a:off x="1018309" y="2629592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28459BE-803B-4B3F-8DE2-12D04A97EE28}"/>
                  </a:ext>
                </a:extLst>
              </p:cNvPr>
              <p:cNvSpPr txBox="1"/>
              <p:nvPr/>
            </p:nvSpPr>
            <p:spPr>
              <a:xfrm>
                <a:off x="1731527" y="2675758"/>
                <a:ext cx="1257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=35,85…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28459BE-803B-4B3F-8DE2-12D04A97E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527" y="2675758"/>
                <a:ext cx="1257332" cy="276999"/>
              </a:xfrm>
              <a:prstGeom prst="rect">
                <a:avLst/>
              </a:prstGeom>
              <a:blipFill>
                <a:blip r:embed="rId4"/>
                <a:stretch>
                  <a:fillRect l="-2427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Afbeelding 10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72EFA3B-C806-4556-8490-D60C6D795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05" y="649698"/>
            <a:ext cx="3086100" cy="2324100"/>
          </a:xfrm>
          <a:prstGeom prst="rect">
            <a:avLst/>
          </a:prstGeom>
        </p:spPr>
      </p:pic>
      <p:pic>
        <p:nvPicPr>
          <p:cNvPr id="13" name="Afbeelding 1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65244B3-361C-41BF-9FEF-1DD618A98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205" y="650054"/>
            <a:ext cx="3086100" cy="2324100"/>
          </a:xfrm>
          <a:prstGeom prst="rect">
            <a:avLst/>
          </a:prstGeom>
        </p:spPr>
      </p:pic>
      <p:pic>
        <p:nvPicPr>
          <p:cNvPr id="15" name="Afbeelding 1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57382A7-8C5E-4E95-A5F3-E131DB7DB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10" y="3032468"/>
            <a:ext cx="30861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AA3DC8D5-E393-494E-8E90-AF2140C698A8}"/>
                  </a:ext>
                </a:extLst>
              </p:cNvPr>
              <p:cNvSpPr txBox="1"/>
              <p:nvPr/>
            </p:nvSpPr>
            <p:spPr>
              <a:xfrm>
                <a:off x="1018309" y="3674411"/>
                <a:ext cx="4612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De gevraagde snelheid is ongeveer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36 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𝑢𝑢𝑟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AA3DC8D5-E393-494E-8E90-AF2140C69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09" y="3674411"/>
                <a:ext cx="4612353" cy="369332"/>
              </a:xfrm>
              <a:prstGeom prst="rect">
                <a:avLst/>
              </a:prstGeom>
              <a:blipFill>
                <a:blip r:embed="rId8"/>
                <a:stretch>
                  <a:fillRect l="-1057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al 16">
            <a:extLst>
              <a:ext uri="{FF2B5EF4-FFF2-40B4-BE49-F238E27FC236}">
                <a16:creationId xmlns:a16="http://schemas.microsoft.com/office/drawing/2014/main" id="{E9429E25-0084-4F08-80AD-1F9C7ADAB09F}"/>
              </a:ext>
            </a:extLst>
          </p:cNvPr>
          <p:cNvSpPr>
            <a:spLocks noChangeAspect="1"/>
          </p:cNvSpPr>
          <p:nvPr/>
        </p:nvSpPr>
        <p:spPr>
          <a:xfrm>
            <a:off x="4058558" y="160535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2C2399AE-912E-426E-A30B-2104708BCBA3}"/>
              </a:ext>
            </a:extLst>
          </p:cNvPr>
          <p:cNvSpPr>
            <a:spLocks noChangeAspect="1"/>
          </p:cNvSpPr>
          <p:nvPr/>
        </p:nvSpPr>
        <p:spPr>
          <a:xfrm>
            <a:off x="4058558" y="261701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C375CAC4-DC4D-44CF-B97B-20F6A0CFCD20}"/>
              </a:ext>
            </a:extLst>
          </p:cNvPr>
          <p:cNvSpPr>
            <a:spLocks noChangeAspect="1"/>
          </p:cNvSpPr>
          <p:nvPr/>
        </p:nvSpPr>
        <p:spPr>
          <a:xfrm>
            <a:off x="5818799" y="370079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/>
              <p:cNvSpPr/>
              <p:nvPr/>
            </p:nvSpPr>
            <p:spPr>
              <a:xfrm>
                <a:off x="2066833" y="2100790"/>
                <a:ext cx="1088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0,5000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Rechthoe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33" y="2100790"/>
                <a:ext cx="108843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Bijschrift met afgeronde rechthoek 2"/>
              <p:cNvSpPr/>
              <p:nvPr/>
            </p:nvSpPr>
            <p:spPr>
              <a:xfrm>
                <a:off x="1248382" y="4554783"/>
                <a:ext cx="3170176" cy="417267"/>
              </a:xfrm>
              <a:prstGeom prst="wedgeRoundRectCallout">
                <a:avLst>
                  <a:gd name="adj1" fmla="val -21998"/>
                  <a:gd name="adj2" fmla="val -149584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dirty="0">
                    <a:solidFill>
                      <a:schemeClr val="tx1"/>
                    </a:solidFill>
                  </a:rPr>
                  <a:t>Geef je antwoord in hele 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nl-NL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nl-NL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𝑢𝑢𝑟</m:t>
                    </m:r>
                  </m:oMath>
                </a14:m>
                <a:endParaRPr lang="nl-NL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Bijschrift met afgeronde 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82" y="4554783"/>
                <a:ext cx="3170176" cy="417267"/>
              </a:xfrm>
              <a:prstGeom prst="wedgeRoundRectCallout">
                <a:avLst>
                  <a:gd name="adj1" fmla="val -21998"/>
                  <a:gd name="adj2" fmla="val -149584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8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6" grpId="0"/>
      <p:bldP spid="17" grpId="0" animBg="1"/>
      <p:bldP spid="18" grpId="0" animBg="1"/>
      <p:bldP spid="19" grpId="0" animBg="1"/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, tafel, papier&#10;&#10;Automatisch gegenereerde beschrijving">
            <a:extLst>
              <a:ext uri="{FF2B5EF4-FFF2-40B4-BE49-F238E27FC236}">
                <a16:creationId xmlns:a16="http://schemas.microsoft.com/office/drawing/2014/main" id="{D42FBDBE-4FEE-4AB5-9C4A-2F7C8655B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0" y="329827"/>
            <a:ext cx="9265444" cy="355758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92D3AAD-757C-4ED1-AEC0-C6EAD3217EDD}"/>
              </a:ext>
            </a:extLst>
          </p:cNvPr>
          <p:cNvSpPr txBox="1"/>
          <p:nvPr/>
        </p:nvSpPr>
        <p:spPr>
          <a:xfrm>
            <a:off x="1257299" y="4738257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Voer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6F6937D-EFBF-44E4-8DF3-F2F1F8447455}"/>
                  </a:ext>
                </a:extLst>
              </p:cNvPr>
              <p:cNvSpPr txBox="1"/>
              <p:nvPr/>
            </p:nvSpPr>
            <p:spPr>
              <a:xfrm>
                <a:off x="2171267" y="4784423"/>
                <a:ext cx="10761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=2500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6F6937D-EFBF-44E4-8DF3-F2F1F8447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267" y="4784423"/>
                <a:ext cx="1076128" cy="276999"/>
              </a:xfrm>
              <a:prstGeom prst="rect">
                <a:avLst/>
              </a:prstGeom>
              <a:blipFill>
                <a:blip r:embed="rId3"/>
                <a:stretch>
                  <a:fillRect l="-4520" r="-5085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8547CC20-A308-4916-A163-B67BB7B3D09A}"/>
                  </a:ext>
                </a:extLst>
              </p:cNvPr>
              <p:cNvSpPr txBox="1"/>
              <p:nvPr/>
            </p:nvSpPr>
            <p:spPr>
              <a:xfrm>
                <a:off x="1257299" y="5153755"/>
                <a:ext cx="3099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Calc-intersect 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dirty="0"/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dirty="0"/>
                  <a:t> geeft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8547CC20-A308-4916-A163-B67BB7B3D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99" y="5153755"/>
                <a:ext cx="3099695" cy="369332"/>
              </a:xfrm>
              <a:prstGeom prst="rect">
                <a:avLst/>
              </a:prstGeom>
              <a:blipFill>
                <a:blip r:embed="rId4"/>
                <a:stretch>
                  <a:fillRect l="-1572" t="-8197" r="-1179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0EC68E8C-70A0-4B22-8E1F-AF9751B717A1}"/>
                  </a:ext>
                </a:extLst>
              </p:cNvPr>
              <p:cNvSpPr txBox="1"/>
              <p:nvPr/>
            </p:nvSpPr>
            <p:spPr>
              <a:xfrm>
                <a:off x="1366404" y="5569253"/>
                <a:ext cx="1257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=18,29…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0EC68E8C-70A0-4B22-8E1F-AF9751B71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04" y="5569253"/>
                <a:ext cx="1257332" cy="276999"/>
              </a:xfrm>
              <a:prstGeom prst="rect">
                <a:avLst/>
              </a:prstGeom>
              <a:blipFill>
                <a:blip r:embed="rId5"/>
                <a:stretch>
                  <a:fillRect l="-242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E4C79B3F-3CCB-41F6-B93E-9A4B448B690E}"/>
              </a:ext>
            </a:extLst>
          </p:cNvPr>
          <p:cNvSpPr txBox="1"/>
          <p:nvPr/>
        </p:nvSpPr>
        <p:spPr>
          <a:xfrm>
            <a:off x="2709331" y="552308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DCFDA653-AD11-4CC8-A85B-3803E6B941D6}"/>
                  </a:ext>
                </a:extLst>
              </p:cNvPr>
              <p:cNvSpPr txBox="1"/>
              <p:nvPr/>
            </p:nvSpPr>
            <p:spPr>
              <a:xfrm>
                <a:off x="3216836" y="5569252"/>
                <a:ext cx="1257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=70,27…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DCFDA653-AD11-4CC8-A85B-3803E6B94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836" y="5569252"/>
                <a:ext cx="1257332" cy="276999"/>
              </a:xfrm>
              <a:prstGeom prst="rect">
                <a:avLst/>
              </a:prstGeom>
              <a:blipFill>
                <a:blip r:embed="rId6"/>
                <a:stretch>
                  <a:fillRect l="-242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fbeelding 1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C07C1F7-0895-488D-ABC9-84354BB3E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98" y="3944298"/>
            <a:ext cx="3086100" cy="2324100"/>
          </a:xfrm>
          <a:prstGeom prst="rect">
            <a:avLst/>
          </a:prstGeom>
        </p:spPr>
      </p:pic>
      <p:pic>
        <p:nvPicPr>
          <p:cNvPr id="15" name="Afbeelding 1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6E4B0AA-1ADD-4E05-BAED-19E2F8F214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88" y="3935006"/>
            <a:ext cx="30861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142D0EA8-A565-44C5-8461-BB77E6D7B1C7}"/>
                  </a:ext>
                </a:extLst>
              </p:cNvPr>
              <p:cNvSpPr txBox="1"/>
              <p:nvPr/>
            </p:nvSpPr>
            <p:spPr>
              <a:xfrm>
                <a:off x="971932" y="5978788"/>
                <a:ext cx="3896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Op de matrixborden staat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70 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𝑢𝑢𝑟</m:t>
                    </m:r>
                  </m:oMath>
                </a14:m>
                <a:r>
                  <a:rPr lang="nl-NL" dirty="0"/>
                  <a:t> </a:t>
                </a:r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142D0EA8-A565-44C5-8461-BB77E6D7B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32" y="5978788"/>
                <a:ext cx="3896708" cy="369332"/>
              </a:xfrm>
              <a:prstGeom prst="rect">
                <a:avLst/>
              </a:prstGeom>
              <a:blipFill>
                <a:blip r:embed="rId9"/>
                <a:stretch>
                  <a:fillRect l="-1250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vak 16">
            <a:extLst>
              <a:ext uri="{FF2B5EF4-FFF2-40B4-BE49-F238E27FC236}">
                <a16:creationId xmlns:a16="http://schemas.microsoft.com/office/drawing/2014/main" id="{EFF431EC-72DD-425D-A325-B7CFCB4C8C55}"/>
              </a:ext>
            </a:extLst>
          </p:cNvPr>
          <p:cNvSpPr txBox="1"/>
          <p:nvPr/>
        </p:nvSpPr>
        <p:spPr>
          <a:xfrm>
            <a:off x="997524" y="412787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Los 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A5396197-27E8-4761-B7ED-1EFA9E904507}"/>
                  </a:ext>
                </a:extLst>
              </p:cNvPr>
              <p:cNvSpPr/>
              <p:nvPr/>
            </p:nvSpPr>
            <p:spPr>
              <a:xfrm>
                <a:off x="1803335" y="3971036"/>
                <a:ext cx="3403817" cy="642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4,5+0,09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+0,0035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=2500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A5396197-27E8-4761-B7ED-1EFA9E904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335" y="3971036"/>
                <a:ext cx="3403817" cy="6420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al 18">
            <a:extLst>
              <a:ext uri="{FF2B5EF4-FFF2-40B4-BE49-F238E27FC236}">
                <a16:creationId xmlns:a16="http://schemas.microsoft.com/office/drawing/2014/main" id="{A2C46C63-6A1A-46D6-A34C-5B9A441832EC}"/>
              </a:ext>
            </a:extLst>
          </p:cNvPr>
          <p:cNvSpPr>
            <a:spLocks noChangeAspect="1"/>
          </p:cNvSpPr>
          <p:nvPr/>
        </p:nvSpPr>
        <p:spPr>
          <a:xfrm>
            <a:off x="5264956" y="506410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6FA002A1-4A4E-4E07-8D25-5C3FB8D3A5B2}"/>
              </a:ext>
            </a:extLst>
          </p:cNvPr>
          <p:cNvSpPr>
            <a:spLocks noChangeAspect="1"/>
          </p:cNvSpPr>
          <p:nvPr/>
        </p:nvSpPr>
        <p:spPr>
          <a:xfrm>
            <a:off x="5264956" y="596384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7D4FFD-3E5B-45D0-A52A-1569F238BAAF}"/>
              </a:ext>
            </a:extLst>
          </p:cNvPr>
          <p:cNvSpPr>
            <a:spLocks noChangeAspect="1"/>
          </p:cNvSpPr>
          <p:nvPr/>
        </p:nvSpPr>
        <p:spPr>
          <a:xfrm>
            <a:off x="5264956" y="542410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1621DD64-CE4F-49F7-927C-EFD70D792B84}"/>
              </a:ext>
            </a:extLst>
          </p:cNvPr>
          <p:cNvSpPr>
            <a:spLocks noChangeAspect="1"/>
          </p:cNvSpPr>
          <p:nvPr/>
        </p:nvSpPr>
        <p:spPr>
          <a:xfrm>
            <a:off x="5264956" y="413721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" name="Rechte verbindingslijn 2"/>
          <p:cNvCxnSpPr/>
          <p:nvPr/>
        </p:nvCxnSpPr>
        <p:spPr>
          <a:xfrm>
            <a:off x="6696222" y="2110154"/>
            <a:ext cx="3379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1803335" y="2403231"/>
            <a:ext cx="3379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afbeelding&#10;&#10;Automatisch gegenereerde beschrijving">
            <a:extLst>
              <a:ext uri="{FF2B5EF4-FFF2-40B4-BE49-F238E27FC236}">
                <a16:creationId xmlns:a16="http://schemas.microsoft.com/office/drawing/2014/main" id="{2A7BC7DF-17FF-40A6-A31B-BADD5FAE3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78" y="581900"/>
            <a:ext cx="9722644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0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9AFEE4E-4FBA-4507-AE23-1C18243B9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64" y="251127"/>
            <a:ext cx="7279481" cy="46577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30F164A-0926-48CE-8E41-CB176B118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64" y="5106272"/>
            <a:ext cx="7165181" cy="12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24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7A0829D-1BDB-4542-AB81-6825FF60B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5" y="563714"/>
            <a:ext cx="8751094" cy="557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45DE84E1-0555-4251-B68A-D4EF74B1B18D}"/>
                  </a:ext>
                </a:extLst>
              </p:cNvPr>
              <p:cNvSpPr txBox="1"/>
              <p:nvPr/>
            </p:nvSpPr>
            <p:spPr>
              <a:xfrm>
                <a:off x="1205345" y="1283855"/>
                <a:ext cx="37791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De maximum snelheid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130 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𝑢𝑢𝑟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45DE84E1-0555-4251-B68A-D4EF74B1B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1283855"/>
                <a:ext cx="3779111" cy="369332"/>
              </a:xfrm>
              <a:prstGeom prst="rect">
                <a:avLst/>
              </a:prstGeom>
              <a:blipFill>
                <a:blip r:embed="rId3"/>
                <a:stretch>
                  <a:fillRect l="-1452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C1110048-F042-4F1E-BE8E-C39809D63170}"/>
                  </a:ext>
                </a:extLst>
              </p:cNvPr>
              <p:cNvSpPr txBox="1"/>
              <p:nvPr/>
            </p:nvSpPr>
            <p:spPr>
              <a:xfrm>
                <a:off x="1314451" y="2332856"/>
                <a:ext cx="2857962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4,5+0,09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+0,0035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C1110048-F042-4F1E-BE8E-C39809D63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1" y="2332856"/>
                <a:ext cx="2857962" cy="549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4876077-E0DB-4DDB-A9CC-A59B40CFBB47}"/>
                  </a:ext>
                </a:extLst>
              </p:cNvPr>
              <p:cNvSpPr txBox="1"/>
              <p:nvPr/>
            </p:nvSpPr>
            <p:spPr>
              <a:xfrm>
                <a:off x="1314451" y="1957015"/>
                <a:ext cx="8707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=130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4876077-E0DB-4DDB-A9CC-A59B40CF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1" y="1957015"/>
                <a:ext cx="870751" cy="276999"/>
              </a:xfrm>
              <a:prstGeom prst="rect">
                <a:avLst/>
              </a:prstGeom>
              <a:blipFill>
                <a:blip r:embed="rId5"/>
                <a:stretch>
                  <a:fillRect l="-3521" r="-6338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5FD7325-2889-4D83-8261-34E3623208D5}"/>
                  </a:ext>
                </a:extLst>
              </p:cNvPr>
              <p:cNvSpPr txBox="1"/>
              <p:nvPr/>
            </p:nvSpPr>
            <p:spPr>
              <a:xfrm rot="10800000">
                <a:off x="4200122" y="1880754"/>
                <a:ext cx="422488" cy="1082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5FD7325-2889-4D83-8261-34E362320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200122" y="1880754"/>
                <a:ext cx="422488" cy="10826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FB1D3E88-4DE7-47CE-92B0-F5A9EFA81BA7}"/>
              </a:ext>
            </a:extLst>
          </p:cNvPr>
          <p:cNvSpPr txBox="1"/>
          <p:nvPr/>
        </p:nvSpPr>
        <p:spPr>
          <a:xfrm>
            <a:off x="4634509" y="2100688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91D65BD-F64C-4D3F-B80B-8D2ED84C4B41}"/>
                  </a:ext>
                </a:extLst>
              </p:cNvPr>
              <p:cNvSpPr txBox="1"/>
              <p:nvPr/>
            </p:nvSpPr>
            <p:spPr>
              <a:xfrm>
                <a:off x="5371785" y="2146854"/>
                <a:ext cx="15313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=1725,28…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91D65BD-F64C-4D3F-B80B-8D2ED84C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785" y="2146854"/>
                <a:ext cx="1531381" cy="276999"/>
              </a:xfrm>
              <a:prstGeom prst="rect">
                <a:avLst/>
              </a:prstGeom>
              <a:blipFill>
                <a:blip r:embed="rId7"/>
                <a:stretch>
                  <a:fillRect l="-3187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79E783AD-5D71-431F-ADD7-5AC4DE0854D1}"/>
              </a:ext>
            </a:extLst>
          </p:cNvPr>
          <p:cNvSpPr txBox="1"/>
          <p:nvPr/>
        </p:nvSpPr>
        <p:spPr>
          <a:xfrm>
            <a:off x="5284938" y="2470020"/>
            <a:ext cx="180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(aantal auto’s per uur)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7FD9A18B-D597-47CA-A02B-6BB998449774}"/>
                  </a:ext>
                </a:extLst>
              </p:cNvPr>
              <p:cNvSpPr txBox="1"/>
              <p:nvPr/>
            </p:nvSpPr>
            <p:spPr>
              <a:xfrm>
                <a:off x="5302512" y="3000371"/>
                <a:ext cx="151163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=143,77…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7FD9A18B-D597-47CA-A02B-6BB998449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512" y="3000371"/>
                <a:ext cx="1511632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vak 15">
            <a:extLst>
              <a:ext uri="{FF2B5EF4-FFF2-40B4-BE49-F238E27FC236}">
                <a16:creationId xmlns:a16="http://schemas.microsoft.com/office/drawing/2014/main" id="{7A3B65B6-52AF-4456-A2BF-4BFC6319E4D6}"/>
              </a:ext>
            </a:extLst>
          </p:cNvPr>
          <p:cNvSpPr txBox="1"/>
          <p:nvPr/>
        </p:nvSpPr>
        <p:spPr>
          <a:xfrm>
            <a:off x="5371785" y="3629005"/>
            <a:ext cx="2363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(aantal auto’s per 5 minuten)</a:t>
            </a:r>
          </a:p>
        </p:txBody>
      </p:sp>
      <p:pic>
        <p:nvPicPr>
          <p:cNvPr id="18" name="Afbeelding 17" descr="Afbeelding met schermafbeelding, vogel&#10;&#10;Automatisch gegenereerde beschrijving">
            <a:extLst>
              <a:ext uri="{FF2B5EF4-FFF2-40B4-BE49-F238E27FC236}">
                <a16:creationId xmlns:a16="http://schemas.microsoft.com/office/drawing/2014/main" id="{56D4CE5D-ACF4-4F32-8843-3EF6E38AFC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1" y="1304905"/>
            <a:ext cx="3086100" cy="23241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4C61911-6A62-443B-B758-88DA3A2D88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3883723"/>
            <a:ext cx="5858066" cy="1621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A73F1FE1-B131-4FB7-8ADF-2A54127A3691}"/>
                  </a:ext>
                </a:extLst>
              </p:cNvPr>
              <p:cNvSpPr txBox="1"/>
              <p:nvPr/>
            </p:nvSpPr>
            <p:spPr>
              <a:xfrm>
                <a:off x="1204141" y="5877412"/>
                <a:ext cx="4518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Het gevraagde tijdsinterval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7.15−7.20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𝑢𝑢𝑟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A73F1FE1-B131-4FB7-8ADF-2A54127A3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41" y="5877412"/>
                <a:ext cx="4518416" cy="369332"/>
              </a:xfrm>
              <a:prstGeom prst="rect">
                <a:avLst/>
              </a:prstGeom>
              <a:blipFill>
                <a:blip r:embed="rId11"/>
                <a:stretch>
                  <a:fillRect l="-1215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hoek 21">
            <a:extLst>
              <a:ext uri="{FF2B5EF4-FFF2-40B4-BE49-F238E27FC236}">
                <a16:creationId xmlns:a16="http://schemas.microsoft.com/office/drawing/2014/main" id="{203BCE6B-5616-4A51-802D-82409CC7C7E8}"/>
              </a:ext>
            </a:extLst>
          </p:cNvPr>
          <p:cNvSpPr/>
          <p:nvPr/>
        </p:nvSpPr>
        <p:spPr>
          <a:xfrm>
            <a:off x="1214532" y="5237018"/>
            <a:ext cx="1892350" cy="21820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1756B072-AA92-4991-AE7F-74F74269BF5F}"/>
              </a:ext>
            </a:extLst>
          </p:cNvPr>
          <p:cNvSpPr>
            <a:spLocks noChangeAspect="1"/>
          </p:cNvSpPr>
          <p:nvPr/>
        </p:nvSpPr>
        <p:spPr>
          <a:xfrm>
            <a:off x="7402570" y="212147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38EED1CC-5737-49A2-985A-249FEF7B4B00}"/>
              </a:ext>
            </a:extLst>
          </p:cNvPr>
          <p:cNvSpPr>
            <a:spLocks noChangeAspect="1"/>
          </p:cNvSpPr>
          <p:nvPr/>
        </p:nvSpPr>
        <p:spPr>
          <a:xfrm>
            <a:off x="7438040" y="308502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26BAE408-44FE-4B1A-B698-48D6C00C62CB}"/>
              </a:ext>
            </a:extLst>
          </p:cNvPr>
          <p:cNvSpPr>
            <a:spLocks noChangeAspect="1"/>
          </p:cNvSpPr>
          <p:nvPr/>
        </p:nvSpPr>
        <p:spPr>
          <a:xfrm>
            <a:off x="5824498" y="593197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Rechthoek 1"/>
          <p:cNvSpPr/>
          <p:nvPr/>
        </p:nvSpPr>
        <p:spPr>
          <a:xfrm>
            <a:off x="8586669" y="2057116"/>
            <a:ext cx="3002081" cy="57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0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21" grpId="0"/>
      <p:bldP spid="22" grpId="0" animBg="1"/>
      <p:bldP spid="23" grpId="0" animBg="1"/>
      <p:bldP spid="24" grpId="0" animBg="1"/>
      <p:bldP spid="25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00E26A7-FAFB-4A92-9F2A-793993760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05" y="685369"/>
            <a:ext cx="8786813" cy="35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91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ECBE9D9-38C2-4B85-9D96-43142F3D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6" y="247176"/>
            <a:ext cx="9151144" cy="15787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5D5125C-A507-4DCB-8BD4-20B6579FA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14" y="1825945"/>
            <a:ext cx="4514850" cy="4794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F14842DE-A82E-4F7E-872D-20B09397F368}"/>
                  </a:ext>
                </a:extLst>
              </p:cNvPr>
              <p:cNvSpPr txBox="1"/>
              <p:nvPr/>
            </p:nvSpPr>
            <p:spPr>
              <a:xfrm>
                <a:off x="1112205" y="2083039"/>
                <a:ext cx="211410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300000000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F14842DE-A82E-4F7E-872D-20B09397F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05" y="2083039"/>
                <a:ext cx="2114105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EA64A2B-6161-4494-91CB-C1762E645D72}"/>
                  </a:ext>
                </a:extLst>
              </p:cNvPr>
              <p:cNvSpPr txBox="1"/>
              <p:nvPr/>
            </p:nvSpPr>
            <p:spPr>
              <a:xfrm>
                <a:off x="1880310" y="2796884"/>
                <a:ext cx="1235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=0,000001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EA64A2B-6161-4494-91CB-C1762E645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310" y="2796884"/>
                <a:ext cx="1235916" cy="276999"/>
              </a:xfrm>
              <a:prstGeom prst="rect">
                <a:avLst/>
              </a:prstGeom>
              <a:blipFill>
                <a:blip r:embed="rId5"/>
                <a:stretch>
                  <a:fillRect l="-1478" r="-4433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99254F1-2FDB-40BA-9E80-1CC89724CD72}"/>
                  </a:ext>
                </a:extLst>
              </p:cNvPr>
              <p:cNvSpPr txBox="1"/>
              <p:nvPr/>
            </p:nvSpPr>
            <p:spPr>
              <a:xfrm>
                <a:off x="1064788" y="3310503"/>
                <a:ext cx="2805255" cy="402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0,000001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99254F1-2FDB-40BA-9E80-1CC89724C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8" y="3310503"/>
                <a:ext cx="2805255" cy="4026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28913D1-8429-4887-BB00-6AC58D967BBF}"/>
                  </a:ext>
                </a:extLst>
              </p:cNvPr>
              <p:cNvSpPr txBox="1"/>
              <p:nvPr/>
            </p:nvSpPr>
            <p:spPr>
              <a:xfrm>
                <a:off x="3486757" y="2188452"/>
                <a:ext cx="21776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(groeifactor per 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nl-NL" sz="1400" dirty="0"/>
                  <a:t> minuten)</a:t>
                </a: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28913D1-8429-4887-BB00-6AC58D967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57" y="2188452"/>
                <a:ext cx="2177647" cy="307777"/>
              </a:xfrm>
              <a:prstGeom prst="rect">
                <a:avLst/>
              </a:prstGeom>
              <a:blipFill>
                <a:blip r:embed="rId7"/>
                <a:stretch>
                  <a:fillRect l="-840" t="-4000" b="-2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B4856810-5C56-44B9-B3A7-CB53395792D4}"/>
              </a:ext>
            </a:extLst>
          </p:cNvPr>
          <p:cNvSpPr txBox="1"/>
          <p:nvPr/>
        </p:nvSpPr>
        <p:spPr>
          <a:xfrm>
            <a:off x="3964743" y="3418609"/>
            <a:ext cx="2081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(groeifactor per 1 minuut)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A6BDE6A-AFDD-4ADB-A76F-2C3AC70C78DB}"/>
              </a:ext>
            </a:extLst>
          </p:cNvPr>
          <p:cNvSpPr txBox="1"/>
          <p:nvPr/>
        </p:nvSpPr>
        <p:spPr>
          <a:xfrm>
            <a:off x="883236" y="484367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Los 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F0D795F4-4967-469D-BF31-DA6819F02C30}"/>
                  </a:ext>
                </a:extLst>
              </p:cNvPr>
              <p:cNvSpPr txBox="1"/>
              <p:nvPr/>
            </p:nvSpPr>
            <p:spPr>
              <a:xfrm>
                <a:off x="1880310" y="4889842"/>
                <a:ext cx="1378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F0D795F4-4967-469D-BF31-DA6819F0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310" y="4889842"/>
                <a:ext cx="1378775" cy="276999"/>
              </a:xfrm>
              <a:prstGeom prst="rect">
                <a:avLst/>
              </a:prstGeom>
              <a:blipFill>
                <a:blip r:embed="rId8"/>
                <a:stretch>
                  <a:fillRect l="-3524" t="-4348" r="-352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D5D6353C-F449-42B7-B0E3-E75F2A833B25}"/>
                  </a:ext>
                </a:extLst>
              </p:cNvPr>
              <p:cNvSpPr txBox="1"/>
              <p:nvPr/>
            </p:nvSpPr>
            <p:spPr>
              <a:xfrm>
                <a:off x="908976" y="4279434"/>
                <a:ext cx="4634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90%</m:t>
                    </m:r>
                  </m:oMath>
                </a14:m>
                <a:r>
                  <a:rPr lang="nl-NL" dirty="0"/>
                  <a:t> afgestorven betekent dat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nl-NL" dirty="0"/>
                  <a:t> nog over is</a:t>
                </a: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D5D6353C-F449-42B7-B0E3-E75F2A833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76" y="4279434"/>
                <a:ext cx="4634667" cy="369332"/>
              </a:xfrm>
              <a:prstGeom prst="rect">
                <a:avLst/>
              </a:prstGeom>
              <a:blipFill>
                <a:blip r:embed="rId9"/>
                <a:stretch>
                  <a:fillRect t="-8197" r="-395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kstvak 14">
            <a:extLst>
              <a:ext uri="{FF2B5EF4-FFF2-40B4-BE49-F238E27FC236}">
                <a16:creationId xmlns:a16="http://schemas.microsoft.com/office/drawing/2014/main" id="{83773F3A-33EF-40D6-9E57-C6BDE9A76F3A}"/>
              </a:ext>
            </a:extLst>
          </p:cNvPr>
          <p:cNvSpPr txBox="1"/>
          <p:nvPr/>
        </p:nvSpPr>
        <p:spPr>
          <a:xfrm>
            <a:off x="3329292" y="4828403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F8714B8B-A29B-4FA9-BA81-0308EE3DC463}"/>
                  </a:ext>
                </a:extLst>
              </p:cNvPr>
              <p:cNvSpPr txBox="1"/>
              <p:nvPr/>
            </p:nvSpPr>
            <p:spPr>
              <a:xfrm>
                <a:off x="4177809" y="4889841"/>
                <a:ext cx="625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F8714B8B-A29B-4FA9-BA81-0308EE3DC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809" y="4889841"/>
                <a:ext cx="625428" cy="276999"/>
              </a:xfrm>
              <a:prstGeom prst="rect">
                <a:avLst/>
              </a:prstGeom>
              <a:blipFill>
                <a:blip r:embed="rId10"/>
                <a:stretch>
                  <a:fillRect l="-7767" r="-873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98D2D553-3E08-4C4F-911A-B2D9F87D1377}"/>
                  </a:ext>
                </a:extLst>
              </p:cNvPr>
              <p:cNvSpPr txBox="1"/>
              <p:nvPr/>
            </p:nvSpPr>
            <p:spPr>
              <a:xfrm>
                <a:off x="883236" y="5527372"/>
                <a:ext cx="4841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Na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dirty="0"/>
                  <a:t> minuut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90%</m:t>
                    </m:r>
                  </m:oMath>
                </a14:m>
                <a:r>
                  <a:rPr lang="nl-NL" dirty="0"/>
                  <a:t> van de bacteriën afgestorven</a:t>
                </a: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98D2D553-3E08-4C4F-911A-B2D9F87D1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6" y="5527372"/>
                <a:ext cx="4841390" cy="369332"/>
              </a:xfrm>
              <a:prstGeom prst="rect">
                <a:avLst/>
              </a:prstGeom>
              <a:blipFill>
                <a:blip r:embed="rId11"/>
                <a:stretch>
                  <a:fillRect l="-1134" t="-10000" r="-504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al 17">
            <a:extLst>
              <a:ext uri="{FF2B5EF4-FFF2-40B4-BE49-F238E27FC236}">
                <a16:creationId xmlns:a16="http://schemas.microsoft.com/office/drawing/2014/main" id="{F73800A8-11B1-4EF4-86F2-D5FB3DF789D1}"/>
              </a:ext>
            </a:extLst>
          </p:cNvPr>
          <p:cNvSpPr>
            <a:spLocks noChangeAspect="1"/>
          </p:cNvSpPr>
          <p:nvPr/>
        </p:nvSpPr>
        <p:spPr>
          <a:xfrm>
            <a:off x="6341160" y="568633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BF240ED6-8751-4489-BF91-855F06824074}"/>
              </a:ext>
            </a:extLst>
          </p:cNvPr>
          <p:cNvSpPr>
            <a:spLocks noChangeAspect="1"/>
          </p:cNvSpPr>
          <p:nvPr/>
        </p:nvSpPr>
        <p:spPr>
          <a:xfrm>
            <a:off x="6335665" y="339249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5A3F3BD-4266-44AA-B0B0-4A07307302B9}"/>
              </a:ext>
            </a:extLst>
          </p:cNvPr>
          <p:cNvSpPr>
            <a:spLocks noChangeAspect="1"/>
          </p:cNvSpPr>
          <p:nvPr/>
        </p:nvSpPr>
        <p:spPr>
          <a:xfrm>
            <a:off x="6335665" y="430318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77D6529-7761-4B1C-8FE6-AE4EC89F388A}"/>
              </a:ext>
            </a:extLst>
          </p:cNvPr>
          <p:cNvSpPr txBox="1"/>
          <p:nvPr/>
        </p:nvSpPr>
        <p:spPr>
          <a:xfrm>
            <a:off x="930878" y="6080420"/>
            <a:ext cx="252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(of aflezen uit de grafiek)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5D63661-52C7-4527-9FA6-4939A4BB1F8F}"/>
              </a:ext>
            </a:extLst>
          </p:cNvPr>
          <p:cNvCxnSpPr/>
          <p:nvPr/>
        </p:nvCxnSpPr>
        <p:spPr>
          <a:xfrm>
            <a:off x="6793914" y="568171"/>
            <a:ext cx="314019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1901B89-69D6-41F1-B4F2-3EABDA027690}"/>
              </a:ext>
            </a:extLst>
          </p:cNvPr>
          <p:cNvCxnSpPr>
            <a:cxnSpLocks/>
          </p:cNvCxnSpPr>
          <p:nvPr/>
        </p:nvCxnSpPr>
        <p:spPr>
          <a:xfrm>
            <a:off x="1916657" y="880369"/>
            <a:ext cx="66147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F31EA8A1-2FDF-46D5-B480-3CDCEC5792DC}"/>
              </a:ext>
            </a:extLst>
          </p:cNvPr>
          <p:cNvCxnSpPr/>
          <p:nvPr/>
        </p:nvCxnSpPr>
        <p:spPr>
          <a:xfrm flipH="1">
            <a:off x="8282866" y="1917577"/>
            <a:ext cx="310718" cy="4350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339729FE-E55C-46C3-A6AB-72433AD0FC16}"/>
              </a:ext>
            </a:extLst>
          </p:cNvPr>
          <p:cNvCxnSpPr>
            <a:cxnSpLocks/>
          </p:cNvCxnSpPr>
          <p:nvPr/>
        </p:nvCxnSpPr>
        <p:spPr>
          <a:xfrm>
            <a:off x="1880310" y="1164454"/>
            <a:ext cx="53017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2D676E46-F341-43C9-A193-8AB21FCEC771}"/>
              </a:ext>
            </a:extLst>
          </p:cNvPr>
          <p:cNvCxnSpPr/>
          <p:nvPr/>
        </p:nvCxnSpPr>
        <p:spPr>
          <a:xfrm flipH="1">
            <a:off x="10998046" y="4578063"/>
            <a:ext cx="310718" cy="43500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 27">
            <a:extLst>
              <a:ext uri="{FF2B5EF4-FFF2-40B4-BE49-F238E27FC236}">
                <a16:creationId xmlns:a16="http://schemas.microsoft.com/office/drawing/2014/main" id="{C5F95321-E3B3-4DE4-9E82-90DD6CC1FA08}"/>
              </a:ext>
            </a:extLst>
          </p:cNvPr>
          <p:cNvSpPr/>
          <p:nvPr/>
        </p:nvSpPr>
        <p:spPr>
          <a:xfrm>
            <a:off x="1916657" y="4843676"/>
            <a:ext cx="270475" cy="32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071CDA80-D1EA-4D17-85AE-A9E5BC3C0C0E}"/>
              </a:ext>
            </a:extLst>
          </p:cNvPr>
          <p:cNvSpPr/>
          <p:nvPr/>
        </p:nvSpPr>
        <p:spPr>
          <a:xfrm>
            <a:off x="8881077" y="1213297"/>
            <a:ext cx="2520441" cy="612648"/>
          </a:xfrm>
          <a:prstGeom prst="wedgeRoundRectCallout">
            <a:avLst>
              <a:gd name="adj1" fmla="val -31125"/>
              <a:gd name="adj2" fmla="val 7946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Rechte lijn op logaritmisch papier betekent een exponentiële functie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EAD147CF-3A8F-4D03-83E6-71061C8DE316}"/>
              </a:ext>
            </a:extLst>
          </p:cNvPr>
          <p:cNvCxnSpPr/>
          <p:nvPr/>
        </p:nvCxnSpPr>
        <p:spPr>
          <a:xfrm flipH="1">
            <a:off x="2379216" y="3713177"/>
            <a:ext cx="1216240" cy="111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3BB2BD96-749B-40DC-929A-45A0BE2E1C7A}"/>
              </a:ext>
            </a:extLst>
          </p:cNvPr>
          <p:cNvCxnSpPr/>
          <p:nvPr/>
        </p:nvCxnSpPr>
        <p:spPr>
          <a:xfrm>
            <a:off x="3870043" y="4578063"/>
            <a:ext cx="15887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734201E6-8FDE-416F-A881-1A1D2E1CC278}"/>
              </a:ext>
            </a:extLst>
          </p:cNvPr>
          <p:cNvCxnSpPr>
            <a:cxnSpLocks/>
          </p:cNvCxnSpPr>
          <p:nvPr/>
        </p:nvCxnSpPr>
        <p:spPr>
          <a:xfrm flipH="1">
            <a:off x="3222045" y="4592578"/>
            <a:ext cx="1247155" cy="323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/>
      <p:bldP spid="28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ECBE9D9-38C2-4B85-9D96-43142F3D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6" y="247176"/>
            <a:ext cx="9151144" cy="15787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5D5125C-A507-4DCB-8BD4-20B6579FA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14" y="1825945"/>
            <a:ext cx="4514850" cy="4794885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F73800A8-11B1-4EF4-86F2-D5FB3DF789D1}"/>
              </a:ext>
            </a:extLst>
          </p:cNvPr>
          <p:cNvSpPr>
            <a:spLocks noChangeAspect="1"/>
          </p:cNvSpPr>
          <p:nvPr/>
        </p:nvSpPr>
        <p:spPr>
          <a:xfrm>
            <a:off x="6341160" y="434590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BF240ED6-8751-4489-BF91-855F06824074}"/>
              </a:ext>
            </a:extLst>
          </p:cNvPr>
          <p:cNvSpPr>
            <a:spLocks noChangeAspect="1"/>
          </p:cNvSpPr>
          <p:nvPr/>
        </p:nvSpPr>
        <p:spPr>
          <a:xfrm>
            <a:off x="6335665" y="274826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5A3F3BD-4266-44AA-B0B0-4A07307302B9}"/>
              </a:ext>
            </a:extLst>
          </p:cNvPr>
          <p:cNvSpPr>
            <a:spLocks noChangeAspect="1"/>
          </p:cNvSpPr>
          <p:nvPr/>
        </p:nvSpPr>
        <p:spPr>
          <a:xfrm>
            <a:off x="6335665" y="324331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77D6529-7761-4B1C-8FE6-AE4EC89F388A}"/>
              </a:ext>
            </a:extLst>
          </p:cNvPr>
          <p:cNvSpPr txBox="1"/>
          <p:nvPr/>
        </p:nvSpPr>
        <p:spPr>
          <a:xfrm>
            <a:off x="883236" y="2135080"/>
            <a:ext cx="24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Of aflezen uit de grafiek: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5D63661-52C7-4527-9FA6-4939A4BB1F8F}"/>
              </a:ext>
            </a:extLst>
          </p:cNvPr>
          <p:cNvCxnSpPr/>
          <p:nvPr/>
        </p:nvCxnSpPr>
        <p:spPr>
          <a:xfrm>
            <a:off x="6793914" y="568171"/>
            <a:ext cx="314019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1901B89-69D6-41F1-B4F2-3EABDA027690}"/>
              </a:ext>
            </a:extLst>
          </p:cNvPr>
          <p:cNvCxnSpPr>
            <a:cxnSpLocks/>
          </p:cNvCxnSpPr>
          <p:nvPr/>
        </p:nvCxnSpPr>
        <p:spPr>
          <a:xfrm>
            <a:off x="1916657" y="880369"/>
            <a:ext cx="66147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F31EA8A1-2FDF-46D5-B480-3CDCEC5792DC}"/>
              </a:ext>
            </a:extLst>
          </p:cNvPr>
          <p:cNvCxnSpPr/>
          <p:nvPr/>
        </p:nvCxnSpPr>
        <p:spPr>
          <a:xfrm flipH="1">
            <a:off x="8282866" y="1917577"/>
            <a:ext cx="310718" cy="4350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339729FE-E55C-46C3-A6AB-72433AD0FC16}"/>
              </a:ext>
            </a:extLst>
          </p:cNvPr>
          <p:cNvCxnSpPr>
            <a:cxnSpLocks/>
          </p:cNvCxnSpPr>
          <p:nvPr/>
        </p:nvCxnSpPr>
        <p:spPr>
          <a:xfrm>
            <a:off x="1880310" y="1164454"/>
            <a:ext cx="53017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2D676E46-F341-43C9-A193-8AB21FCEC771}"/>
              </a:ext>
            </a:extLst>
          </p:cNvPr>
          <p:cNvCxnSpPr/>
          <p:nvPr/>
        </p:nvCxnSpPr>
        <p:spPr>
          <a:xfrm flipH="1">
            <a:off x="10998046" y="4578063"/>
            <a:ext cx="310718" cy="43500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D7807A2-3299-4D7E-A94A-C9B15A83D63E}"/>
                  </a:ext>
                </a:extLst>
              </p:cNvPr>
              <p:cNvSpPr txBox="1"/>
              <p:nvPr/>
            </p:nvSpPr>
            <p:spPr>
              <a:xfrm>
                <a:off x="1042414" y="2695234"/>
                <a:ext cx="4634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90%</m:t>
                    </m:r>
                  </m:oMath>
                </a14:m>
                <a:r>
                  <a:rPr lang="nl-NL" dirty="0"/>
                  <a:t> afgestorven betekent dat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nl-NL" dirty="0"/>
                  <a:t> nog over is</a:t>
                </a: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D7807A2-3299-4D7E-A94A-C9B15A83D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14" y="2695234"/>
                <a:ext cx="4634667" cy="369332"/>
              </a:xfrm>
              <a:prstGeom prst="rect">
                <a:avLst/>
              </a:prstGeom>
              <a:blipFill>
                <a:blip r:embed="rId4"/>
                <a:stretch>
                  <a:fillRect t="-8197" r="-263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25B6E899-A58A-4233-A83D-EDA87F519E20}"/>
                  </a:ext>
                </a:extLst>
              </p:cNvPr>
              <p:cNvSpPr txBox="1"/>
              <p:nvPr/>
            </p:nvSpPr>
            <p:spPr>
              <a:xfrm>
                <a:off x="1523939" y="3285172"/>
                <a:ext cx="3007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300000000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∙0,1=30000000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25B6E899-A58A-4233-A83D-EDA87F519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39" y="3285172"/>
                <a:ext cx="3007233" cy="276999"/>
              </a:xfrm>
              <a:prstGeom prst="rect">
                <a:avLst/>
              </a:prstGeom>
              <a:blipFill>
                <a:blip r:embed="rId5"/>
                <a:stretch>
                  <a:fillRect l="-1420" r="-1623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86BE854-DD38-4723-AE72-9E9C1A4F0049}"/>
              </a:ext>
            </a:extLst>
          </p:cNvPr>
          <p:cNvCxnSpPr>
            <a:cxnSpLocks/>
          </p:cNvCxnSpPr>
          <p:nvPr/>
        </p:nvCxnSpPr>
        <p:spPr>
          <a:xfrm>
            <a:off x="8259262" y="2832728"/>
            <a:ext cx="43479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EB8E6B9E-F5B8-4FCE-9A66-C344FB1CEB33}"/>
              </a:ext>
            </a:extLst>
          </p:cNvPr>
          <p:cNvCxnSpPr>
            <a:cxnSpLocks/>
          </p:cNvCxnSpPr>
          <p:nvPr/>
        </p:nvCxnSpPr>
        <p:spPr>
          <a:xfrm>
            <a:off x="8697687" y="2830286"/>
            <a:ext cx="0" cy="334191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E3F07911-2816-44A9-8221-F4DD82EFCD49}"/>
                  </a:ext>
                </a:extLst>
              </p:cNvPr>
              <p:cNvSpPr txBox="1"/>
              <p:nvPr/>
            </p:nvSpPr>
            <p:spPr>
              <a:xfrm>
                <a:off x="1042414" y="3749189"/>
                <a:ext cx="3815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(Verhittingstijd aflezen geeft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dirty="0"/>
                  <a:t> minuut)</a:t>
                </a: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E3F07911-2816-44A9-8221-F4DD82EFC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14" y="3749189"/>
                <a:ext cx="3815853" cy="369332"/>
              </a:xfrm>
              <a:prstGeom prst="rect">
                <a:avLst/>
              </a:prstGeom>
              <a:blipFill>
                <a:blip r:embed="rId6"/>
                <a:stretch>
                  <a:fillRect l="-1278" t="-8197" r="-799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20AC8817-56E6-4DFB-9E37-388F4D97B82B}"/>
                  </a:ext>
                </a:extLst>
              </p:cNvPr>
              <p:cNvSpPr txBox="1"/>
              <p:nvPr/>
            </p:nvSpPr>
            <p:spPr>
              <a:xfrm>
                <a:off x="1042414" y="4370743"/>
                <a:ext cx="4841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Na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dirty="0"/>
                  <a:t> minuut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90%</m:t>
                    </m:r>
                  </m:oMath>
                </a14:m>
                <a:r>
                  <a:rPr lang="nl-NL" dirty="0"/>
                  <a:t> van de bacteriën afgestorven</a:t>
                </a: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20AC8817-56E6-4DFB-9E37-388F4D97B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14" y="4370743"/>
                <a:ext cx="4841390" cy="369332"/>
              </a:xfrm>
              <a:prstGeom prst="rect">
                <a:avLst/>
              </a:prstGeom>
              <a:blipFill>
                <a:blip r:embed="rId7"/>
                <a:stretch>
                  <a:fillRect l="-1008" t="-9836" r="-504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55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/>
      <p:bldP spid="2" grpId="0"/>
      <p:bldP spid="32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04409B9-CC85-4513-A33A-710082BF9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623024"/>
            <a:ext cx="8293894" cy="24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30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D705ECF-236B-42B3-AB03-69DB3FB69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67" y="621506"/>
            <a:ext cx="8408194" cy="5614988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A7CBC04-E5F6-44BC-997C-0AAD915D926D}"/>
              </a:ext>
            </a:extLst>
          </p:cNvPr>
          <p:cNvCxnSpPr/>
          <p:nvPr/>
        </p:nvCxnSpPr>
        <p:spPr>
          <a:xfrm flipV="1">
            <a:off x="8478982" y="3979718"/>
            <a:ext cx="0" cy="158980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336DA6E-347F-47D1-9961-B952F1159ECB}"/>
              </a:ext>
            </a:extLst>
          </p:cNvPr>
          <p:cNvCxnSpPr/>
          <p:nvPr/>
        </p:nvCxnSpPr>
        <p:spPr>
          <a:xfrm flipH="1">
            <a:off x="2867891" y="3979718"/>
            <a:ext cx="5611091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5AE5C7-C99D-4F98-B508-F8C2A5AE9EE7}"/>
              </a:ext>
            </a:extLst>
          </p:cNvPr>
          <p:cNvCxnSpPr/>
          <p:nvPr/>
        </p:nvCxnSpPr>
        <p:spPr>
          <a:xfrm flipV="1">
            <a:off x="5679594" y="1194955"/>
            <a:ext cx="0" cy="441613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54DAFAB-28AB-4676-9E6C-2BF34346501C}"/>
              </a:ext>
            </a:extLst>
          </p:cNvPr>
          <p:cNvCxnSpPr/>
          <p:nvPr/>
        </p:nvCxnSpPr>
        <p:spPr>
          <a:xfrm flipH="1">
            <a:off x="2867891" y="5018809"/>
            <a:ext cx="28159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63BAA9BA-15A1-4F87-96AC-030700DDA816}"/>
              </a:ext>
            </a:extLst>
          </p:cNvPr>
          <p:cNvCxnSpPr/>
          <p:nvPr/>
        </p:nvCxnSpPr>
        <p:spPr>
          <a:xfrm flipH="1">
            <a:off x="2867891" y="4620490"/>
            <a:ext cx="28159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3264907-DAB4-48E3-9374-CD8E8F4EE847}"/>
              </a:ext>
            </a:extLst>
          </p:cNvPr>
          <p:cNvCxnSpPr/>
          <p:nvPr/>
        </p:nvCxnSpPr>
        <p:spPr>
          <a:xfrm flipH="1">
            <a:off x="2867891" y="4121727"/>
            <a:ext cx="28159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C8998F22-A74A-46B6-BE20-8E572A813BFA}"/>
              </a:ext>
            </a:extLst>
          </p:cNvPr>
          <p:cNvCxnSpPr/>
          <p:nvPr/>
        </p:nvCxnSpPr>
        <p:spPr>
          <a:xfrm flipH="1">
            <a:off x="2867891" y="3571010"/>
            <a:ext cx="28159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A1AB4AEC-0618-4E2E-BCF2-B49864D00E9D}"/>
              </a:ext>
            </a:extLst>
          </p:cNvPr>
          <p:cNvCxnSpPr/>
          <p:nvPr/>
        </p:nvCxnSpPr>
        <p:spPr>
          <a:xfrm flipH="1">
            <a:off x="2867891" y="2916382"/>
            <a:ext cx="28159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AABB85A-FF48-41F3-8700-144F32BD507F}"/>
              </a:ext>
            </a:extLst>
          </p:cNvPr>
          <p:cNvCxnSpPr/>
          <p:nvPr/>
        </p:nvCxnSpPr>
        <p:spPr>
          <a:xfrm flipH="1">
            <a:off x="2867891" y="2178627"/>
            <a:ext cx="28159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CC676BE6-C336-41D2-AAB4-FC5AA9CA6C06}"/>
                  </a:ext>
                </a:extLst>
              </p:cNvPr>
              <p:cNvSpPr txBox="1"/>
              <p:nvPr/>
            </p:nvSpPr>
            <p:spPr>
              <a:xfrm>
                <a:off x="1615028" y="3979718"/>
                <a:ext cx="3382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145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CC676BE6-C336-41D2-AAB4-FC5AA9CA6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28" y="3979718"/>
                <a:ext cx="338234" cy="215444"/>
              </a:xfrm>
              <a:prstGeom prst="rect">
                <a:avLst/>
              </a:prstGeom>
              <a:blipFill>
                <a:blip r:embed="rId3"/>
                <a:stretch>
                  <a:fillRect l="-12727" r="-1272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4C619933-2B82-4CBE-BB30-E72E48EC6D33}"/>
              </a:ext>
            </a:extLst>
          </p:cNvPr>
          <p:cNvCxnSpPr/>
          <p:nvPr/>
        </p:nvCxnSpPr>
        <p:spPr>
          <a:xfrm flipH="1">
            <a:off x="1953262" y="3979718"/>
            <a:ext cx="914629" cy="107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eknop: Vooruit of Volgend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D7CD1B5-FA5C-4BEB-ADCB-10305CF53013}"/>
              </a:ext>
            </a:extLst>
          </p:cNvPr>
          <p:cNvSpPr>
            <a:spLocks noChangeAspect="1"/>
          </p:cNvSpPr>
          <p:nvPr/>
        </p:nvSpPr>
        <p:spPr>
          <a:xfrm>
            <a:off x="11118280" y="621506"/>
            <a:ext cx="548777" cy="54877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5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C989EF3-02F1-4957-A056-F1033EBA2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36" y="758536"/>
            <a:ext cx="9065419" cy="2400300"/>
          </a:xfrm>
          <a:prstGeom prst="rect">
            <a:avLst/>
          </a:prstGeom>
        </p:spPr>
      </p:pic>
      <p:sp>
        <p:nvSpPr>
          <p:cNvPr id="2" name="Actieknop: Terug of Vorige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E9689B2-6902-410D-8C0F-F0797FCA251F}"/>
              </a:ext>
            </a:extLst>
          </p:cNvPr>
          <p:cNvSpPr>
            <a:spLocks noChangeAspect="1"/>
          </p:cNvSpPr>
          <p:nvPr/>
        </p:nvSpPr>
        <p:spPr>
          <a:xfrm>
            <a:off x="10952025" y="831280"/>
            <a:ext cx="548777" cy="5487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ED47B92-7578-49B3-9415-92AF62A52282}"/>
              </a:ext>
            </a:extLst>
          </p:cNvPr>
          <p:cNvCxnSpPr/>
          <p:nvPr/>
        </p:nvCxnSpPr>
        <p:spPr>
          <a:xfrm>
            <a:off x="4261282" y="2787588"/>
            <a:ext cx="50957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7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06019AC-AC3B-4571-B747-53125DEDE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27" y="340296"/>
            <a:ext cx="5857875" cy="4972050"/>
          </a:xfrm>
          <a:prstGeom prst="rect">
            <a:avLst/>
          </a:prstGeom>
        </p:spPr>
      </p:pic>
      <p:pic>
        <p:nvPicPr>
          <p:cNvPr id="3" name="Afbeelding 2" descr="Afbeelding met binnen, gebouw, wit, zitten&#10;&#10;Automatisch gegenereerde beschrijving">
            <a:extLst>
              <a:ext uri="{FF2B5EF4-FFF2-40B4-BE49-F238E27FC236}">
                <a16:creationId xmlns:a16="http://schemas.microsoft.com/office/drawing/2014/main" id="{E817984F-AA33-41FE-B4E0-0096A045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23" y="534895"/>
            <a:ext cx="4213860" cy="421919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3123E24-4897-4200-83E8-C06A3F39870F}"/>
              </a:ext>
            </a:extLst>
          </p:cNvPr>
          <p:cNvSpPr/>
          <p:nvPr/>
        </p:nvSpPr>
        <p:spPr>
          <a:xfrm>
            <a:off x="2469571" y="4743698"/>
            <a:ext cx="4515729" cy="568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95DAAF6-4135-40B0-9D5D-BCC1929BE1D3}"/>
              </a:ext>
            </a:extLst>
          </p:cNvPr>
          <p:cNvSpPr/>
          <p:nvPr/>
        </p:nvSpPr>
        <p:spPr>
          <a:xfrm>
            <a:off x="1233315" y="340296"/>
            <a:ext cx="1342146" cy="459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BE664C8-5979-42AE-BCD6-C1CD5C102AA9}"/>
              </a:ext>
            </a:extLst>
          </p:cNvPr>
          <p:cNvCxnSpPr/>
          <p:nvPr/>
        </p:nvCxnSpPr>
        <p:spPr>
          <a:xfrm>
            <a:off x="8047601" y="1028700"/>
            <a:ext cx="305523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7DEAC54-9AD8-4852-929F-D4ACC034B2B9}"/>
              </a:ext>
            </a:extLst>
          </p:cNvPr>
          <p:cNvCxnSpPr/>
          <p:nvPr/>
        </p:nvCxnSpPr>
        <p:spPr>
          <a:xfrm>
            <a:off x="9341424" y="696191"/>
            <a:ext cx="0" cy="25873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3D7E28BA-E479-4E4E-8EA0-E2A08042919A}"/>
              </a:ext>
            </a:extLst>
          </p:cNvPr>
          <p:cNvSpPr txBox="1"/>
          <p:nvPr/>
        </p:nvSpPr>
        <p:spPr>
          <a:xfrm>
            <a:off x="7983679" y="696191"/>
            <a:ext cx="135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diameter in mm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DB52854-3D8F-4CE3-878B-0D996E8F2079}"/>
              </a:ext>
            </a:extLst>
          </p:cNvPr>
          <p:cNvSpPr txBox="1"/>
          <p:nvPr/>
        </p:nvSpPr>
        <p:spPr>
          <a:xfrm>
            <a:off x="9419355" y="696190"/>
            <a:ext cx="1698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verhittingstijd in min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139ED6FA-A645-4A61-BFF6-15AA9E7FDC12}"/>
                  </a:ext>
                </a:extLst>
              </p:cNvPr>
              <p:cNvSpPr txBox="1"/>
              <p:nvPr/>
            </p:nvSpPr>
            <p:spPr>
              <a:xfrm>
                <a:off x="8736348" y="1146422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139ED6FA-A645-4A61-BFF6-15AA9E7FD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348" y="1146422"/>
                <a:ext cx="309380" cy="276999"/>
              </a:xfrm>
              <a:prstGeom prst="rect">
                <a:avLst/>
              </a:prstGeom>
              <a:blipFill>
                <a:blip r:embed="rId4"/>
                <a:stretch>
                  <a:fillRect l="-17647" r="-17647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682CF195-AAD5-4B79-9374-C3D1D43C1E44}"/>
                  </a:ext>
                </a:extLst>
              </p:cNvPr>
              <p:cNvSpPr txBox="1"/>
              <p:nvPr/>
            </p:nvSpPr>
            <p:spPr>
              <a:xfrm>
                <a:off x="8736348" y="1461328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682CF195-AAD5-4B79-9374-C3D1D43C1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348" y="1461328"/>
                <a:ext cx="309380" cy="276999"/>
              </a:xfrm>
              <a:prstGeom prst="rect">
                <a:avLst/>
              </a:prstGeom>
              <a:blipFill>
                <a:blip r:embed="rId5"/>
                <a:stretch>
                  <a:fillRect l="-17647" r="-1764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3433D095-CFF8-482C-8BB3-A2DF8CF0E468}"/>
                  </a:ext>
                </a:extLst>
              </p:cNvPr>
              <p:cNvSpPr txBox="1"/>
              <p:nvPr/>
            </p:nvSpPr>
            <p:spPr>
              <a:xfrm>
                <a:off x="8736348" y="177623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3433D095-CFF8-482C-8BB3-A2DF8CF0E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348" y="1776234"/>
                <a:ext cx="309380" cy="276999"/>
              </a:xfrm>
              <a:prstGeom prst="rect">
                <a:avLst/>
              </a:prstGeom>
              <a:blipFill>
                <a:blip r:embed="rId6"/>
                <a:stretch>
                  <a:fillRect l="-17647" r="-17647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B9020C23-6F8B-4178-ACC5-782B663C7290}"/>
                  </a:ext>
                </a:extLst>
              </p:cNvPr>
              <p:cNvSpPr txBox="1"/>
              <p:nvPr/>
            </p:nvSpPr>
            <p:spPr>
              <a:xfrm>
                <a:off x="8608108" y="2091140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B9020C23-6F8B-4178-ACC5-782B663C7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108" y="2091140"/>
                <a:ext cx="437620" cy="276999"/>
              </a:xfrm>
              <a:prstGeom prst="rect">
                <a:avLst/>
              </a:prstGeom>
              <a:blipFill>
                <a:blip r:embed="rId7"/>
                <a:stretch>
                  <a:fillRect l="-11111" r="-13889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A6A71BDE-96FD-4307-9B6A-49994A854409}"/>
                  </a:ext>
                </a:extLst>
              </p:cNvPr>
              <p:cNvSpPr txBox="1"/>
              <p:nvPr/>
            </p:nvSpPr>
            <p:spPr>
              <a:xfrm>
                <a:off x="8608108" y="2406046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A6A71BDE-96FD-4307-9B6A-49994A854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108" y="2406046"/>
                <a:ext cx="437620" cy="276999"/>
              </a:xfrm>
              <a:prstGeom prst="rect">
                <a:avLst/>
              </a:prstGeom>
              <a:blipFill>
                <a:blip r:embed="rId8"/>
                <a:stretch>
                  <a:fillRect l="-11111" r="-13889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5DC9123F-7F20-43EC-8DF9-B57AD117ACFA}"/>
                  </a:ext>
                </a:extLst>
              </p:cNvPr>
              <p:cNvSpPr txBox="1"/>
              <p:nvPr/>
            </p:nvSpPr>
            <p:spPr>
              <a:xfrm>
                <a:off x="8608108" y="2720950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140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5DC9123F-7F20-43EC-8DF9-B57AD117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108" y="2720950"/>
                <a:ext cx="437620" cy="276999"/>
              </a:xfrm>
              <a:prstGeom prst="rect">
                <a:avLst/>
              </a:prstGeom>
              <a:blipFill>
                <a:blip r:embed="rId9"/>
                <a:stretch>
                  <a:fillRect l="-11111" r="-13889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970C0554-1B71-4179-9E92-D423060E5D7C}"/>
                  </a:ext>
                </a:extLst>
              </p:cNvPr>
              <p:cNvSpPr txBox="1"/>
              <p:nvPr/>
            </p:nvSpPr>
            <p:spPr>
              <a:xfrm>
                <a:off x="9787417" y="1146422"/>
                <a:ext cx="3093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53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970C0554-1B71-4179-9E92-D423060E5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417" y="1146422"/>
                <a:ext cx="309379" cy="276999"/>
              </a:xfrm>
              <a:prstGeom prst="rect">
                <a:avLst/>
              </a:prstGeom>
              <a:blipFill>
                <a:blip r:embed="rId10"/>
                <a:stretch>
                  <a:fillRect l="-20000" r="-20000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EDC7E858-D248-43BA-B7F7-3F2D76D502F2}"/>
                  </a:ext>
                </a:extLst>
              </p:cNvPr>
              <p:cNvSpPr txBox="1"/>
              <p:nvPr/>
            </p:nvSpPr>
            <p:spPr>
              <a:xfrm>
                <a:off x="9787417" y="1461327"/>
                <a:ext cx="3093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88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EDC7E858-D248-43BA-B7F7-3F2D76D50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417" y="1461327"/>
                <a:ext cx="309379" cy="276999"/>
              </a:xfrm>
              <a:prstGeom prst="rect">
                <a:avLst/>
              </a:prstGeom>
              <a:blipFill>
                <a:blip r:embed="rId11"/>
                <a:stretch>
                  <a:fillRect l="-20000" r="-18000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DFF5F078-0A80-4CE7-BFEC-34EEED252F5A}"/>
                  </a:ext>
                </a:extLst>
              </p:cNvPr>
              <p:cNvSpPr txBox="1"/>
              <p:nvPr/>
            </p:nvSpPr>
            <p:spPr>
              <a:xfrm>
                <a:off x="9659176" y="1776232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133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DFF5F078-0A80-4CE7-BFEC-34EEED252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176" y="1776232"/>
                <a:ext cx="437620" cy="276999"/>
              </a:xfrm>
              <a:prstGeom prst="rect">
                <a:avLst/>
              </a:prstGeom>
              <a:blipFill>
                <a:blip r:embed="rId12"/>
                <a:stretch>
                  <a:fillRect l="-12676" r="-14085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E23669A8-8C38-43D6-ADF0-FBD4FA071F15}"/>
                  </a:ext>
                </a:extLst>
              </p:cNvPr>
              <p:cNvSpPr txBox="1"/>
              <p:nvPr/>
            </p:nvSpPr>
            <p:spPr>
              <a:xfrm>
                <a:off x="9659176" y="2091137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183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E23669A8-8C38-43D6-ADF0-FBD4FA071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176" y="2091137"/>
                <a:ext cx="437620" cy="276999"/>
              </a:xfrm>
              <a:prstGeom prst="rect">
                <a:avLst/>
              </a:prstGeom>
              <a:blipFill>
                <a:blip r:embed="rId13"/>
                <a:stretch>
                  <a:fillRect l="-12676" r="-14085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16DBAE9F-9E5E-42B7-A17B-CD434E8A260A}"/>
                  </a:ext>
                </a:extLst>
              </p:cNvPr>
              <p:cNvSpPr txBox="1"/>
              <p:nvPr/>
            </p:nvSpPr>
            <p:spPr>
              <a:xfrm>
                <a:off x="9659176" y="2406042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240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16DBAE9F-9E5E-42B7-A17B-CD434E8A2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176" y="2406042"/>
                <a:ext cx="437620" cy="276999"/>
              </a:xfrm>
              <a:prstGeom prst="rect">
                <a:avLst/>
              </a:prstGeom>
              <a:blipFill>
                <a:blip r:embed="rId14"/>
                <a:stretch>
                  <a:fillRect l="-12676" r="-14085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56FC39DA-A4CE-484E-ACD5-CA99ED98A8EF}"/>
                  </a:ext>
                </a:extLst>
              </p:cNvPr>
              <p:cNvSpPr txBox="1"/>
              <p:nvPr/>
            </p:nvSpPr>
            <p:spPr>
              <a:xfrm>
                <a:off x="9659176" y="2720949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305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56FC39DA-A4CE-484E-ACD5-CA99ED98A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176" y="2720949"/>
                <a:ext cx="437620" cy="276999"/>
              </a:xfrm>
              <a:prstGeom prst="rect">
                <a:avLst/>
              </a:prstGeom>
              <a:blipFill>
                <a:blip r:embed="rId15"/>
                <a:stretch>
                  <a:fillRect l="-12676" r="-15493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Afbeelding 24">
            <a:extLst>
              <a:ext uri="{FF2B5EF4-FFF2-40B4-BE49-F238E27FC236}">
                <a16:creationId xmlns:a16="http://schemas.microsoft.com/office/drawing/2014/main" id="{F21B0CE7-030C-4040-8197-3F6B6DA0F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18" y="5394274"/>
            <a:ext cx="7307580" cy="1213485"/>
          </a:xfrm>
          <a:prstGeom prst="rect">
            <a:avLst/>
          </a:prstGeom>
        </p:spPr>
      </p:pic>
      <p:sp>
        <p:nvSpPr>
          <p:cNvPr id="26" name="Ovaal 25">
            <a:extLst>
              <a:ext uri="{FF2B5EF4-FFF2-40B4-BE49-F238E27FC236}">
                <a16:creationId xmlns:a16="http://schemas.microsoft.com/office/drawing/2014/main" id="{AD995525-45BC-41EF-8AAC-DB00069E3918}"/>
              </a:ext>
            </a:extLst>
          </p:cNvPr>
          <p:cNvSpPr>
            <a:spLocks noChangeAspect="1"/>
          </p:cNvSpPr>
          <p:nvPr/>
        </p:nvSpPr>
        <p:spPr>
          <a:xfrm>
            <a:off x="8556348" y="542431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CBC5DCA3-3FC2-4CA4-9558-87645054C433}"/>
              </a:ext>
            </a:extLst>
          </p:cNvPr>
          <p:cNvSpPr>
            <a:spLocks noChangeAspect="1"/>
          </p:cNvSpPr>
          <p:nvPr/>
        </p:nvSpPr>
        <p:spPr>
          <a:xfrm>
            <a:off x="8556348" y="616180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71EAB1CF-9F64-4AE0-BBA5-E6A2EC369DD6}"/>
              </a:ext>
            </a:extLst>
          </p:cNvPr>
          <p:cNvSpPr>
            <a:spLocks noChangeAspect="1"/>
          </p:cNvSpPr>
          <p:nvPr/>
        </p:nvSpPr>
        <p:spPr>
          <a:xfrm>
            <a:off x="8556348" y="581038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56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 animBg="1"/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innen, schermafbeelding, tafel, vogel&#10;&#10;Automatisch gegenereerde beschrijving">
            <a:extLst>
              <a:ext uri="{FF2B5EF4-FFF2-40B4-BE49-F238E27FC236}">
                <a16:creationId xmlns:a16="http://schemas.microsoft.com/office/drawing/2014/main" id="{541EDDC1-B4C1-46E5-8008-99DECA9C9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5" y="342216"/>
            <a:ext cx="9286875" cy="343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1AA6F04-EFF6-40B1-BEA2-82605799C645}"/>
                  </a:ext>
                </a:extLst>
              </p:cNvPr>
              <p:cNvSpPr txBox="1"/>
              <p:nvPr/>
            </p:nvSpPr>
            <p:spPr>
              <a:xfrm>
                <a:off x="1418359" y="4031673"/>
                <a:ext cx="17135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4,5 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=45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1AA6F04-EFF6-40B1-BEA2-82605799C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59" y="4031673"/>
                <a:ext cx="1713546" cy="276999"/>
              </a:xfrm>
              <a:prstGeom prst="rect">
                <a:avLst/>
              </a:prstGeom>
              <a:blipFill>
                <a:blip r:embed="rId3"/>
                <a:stretch>
                  <a:fillRect l="-2847" r="-1779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8D436E6E-2DBD-4339-BEFA-D4BAE3122E4D}"/>
                  </a:ext>
                </a:extLst>
              </p:cNvPr>
              <p:cNvSpPr txBox="1"/>
              <p:nvPr/>
            </p:nvSpPr>
            <p:spPr>
              <a:xfrm>
                <a:off x="1418359" y="4561985"/>
                <a:ext cx="751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8D436E6E-2DBD-4339-BEFA-D4BAE312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59" y="4561985"/>
                <a:ext cx="751103" cy="276999"/>
              </a:xfrm>
              <a:prstGeom prst="rect">
                <a:avLst/>
              </a:prstGeom>
              <a:blipFill>
                <a:blip r:embed="rId4"/>
                <a:stretch>
                  <a:fillRect l="-7317" r="-8130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3F13E60-B066-41C5-B5C1-1D1081AF3793}"/>
                  </a:ext>
                </a:extLst>
              </p:cNvPr>
              <p:cNvSpPr txBox="1"/>
              <p:nvPr/>
            </p:nvSpPr>
            <p:spPr>
              <a:xfrm>
                <a:off x="1418359" y="4953797"/>
                <a:ext cx="216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=0,7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+0,0089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3F13E60-B066-41C5-B5C1-1D1081AF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59" y="4953797"/>
                <a:ext cx="2163476" cy="276999"/>
              </a:xfrm>
              <a:prstGeom prst="rect">
                <a:avLst/>
              </a:prstGeom>
              <a:blipFill>
                <a:blip r:embed="rId5"/>
                <a:stretch>
                  <a:fillRect l="-2254" t="-4444" r="-563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6F48F4CB-181A-4C37-87BE-A868CFE7C8FB}"/>
                  </a:ext>
                </a:extLst>
              </p:cNvPr>
              <p:cNvSpPr txBox="1"/>
              <p:nvPr/>
            </p:nvSpPr>
            <p:spPr>
              <a:xfrm rot="10800000">
                <a:off x="3380946" y="4399220"/>
                <a:ext cx="40177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6F48F4CB-181A-4C37-87BE-A868CFE7C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380946" y="4399220"/>
                <a:ext cx="401777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611B46A3-D573-4C2F-960A-22236477C162}"/>
              </a:ext>
            </a:extLst>
          </p:cNvPr>
          <p:cNvSpPr txBox="1"/>
          <p:nvPr/>
        </p:nvSpPr>
        <p:spPr>
          <a:xfrm>
            <a:off x="3789580" y="4599025"/>
            <a:ext cx="152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invullen geeft: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19E1A544-BA3C-4CE9-9FD4-E9D0E13100E8}"/>
                  </a:ext>
                </a:extLst>
              </p:cNvPr>
              <p:cNvSpPr txBox="1"/>
              <p:nvPr/>
            </p:nvSpPr>
            <p:spPr>
              <a:xfrm>
                <a:off x="5418859" y="4645191"/>
                <a:ext cx="2732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=0,7∙45+0,0089∙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19E1A544-BA3C-4CE9-9FD4-E9D0E1310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859" y="4645191"/>
                <a:ext cx="2732351" cy="276999"/>
              </a:xfrm>
              <a:prstGeom prst="rect">
                <a:avLst/>
              </a:prstGeom>
              <a:blipFill>
                <a:blip r:embed="rId7"/>
                <a:stretch>
                  <a:fillRect l="-1786" t="-4444" r="-446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5CF35607-1B21-46D1-BF52-8D236287DEEA}"/>
                  </a:ext>
                </a:extLst>
              </p:cNvPr>
              <p:cNvSpPr txBox="1"/>
              <p:nvPr/>
            </p:nvSpPr>
            <p:spPr>
              <a:xfrm>
                <a:off x="5632297" y="5037675"/>
                <a:ext cx="1107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=49,5225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5CF35607-1B21-46D1-BF52-8D236287D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297" y="5037675"/>
                <a:ext cx="1107676" cy="276999"/>
              </a:xfrm>
              <a:prstGeom prst="rect">
                <a:avLst/>
              </a:prstGeom>
              <a:blipFill>
                <a:blip r:embed="rId8"/>
                <a:stretch>
                  <a:fillRect l="-2198" r="-4945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52952CF-EAA8-4ACF-97A0-920377EF220D}"/>
                  </a:ext>
                </a:extLst>
              </p:cNvPr>
              <p:cNvSpPr txBox="1"/>
              <p:nvPr/>
            </p:nvSpPr>
            <p:spPr>
              <a:xfrm>
                <a:off x="1407613" y="5838078"/>
                <a:ext cx="3146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De verhittingstijd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nl-NL" dirty="0"/>
                  <a:t> minuten</a:t>
                </a: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52952CF-EAA8-4ACF-97A0-920377EF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13" y="5838078"/>
                <a:ext cx="3146054" cy="369332"/>
              </a:xfrm>
              <a:prstGeom prst="rect">
                <a:avLst/>
              </a:prstGeom>
              <a:blipFill>
                <a:blip r:embed="rId9"/>
                <a:stretch>
                  <a:fillRect l="-1744" t="-10000" r="-1163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198675FA-48C3-4D84-8ED6-9434B719F7C0}"/>
              </a:ext>
            </a:extLst>
          </p:cNvPr>
          <p:cNvSpPr>
            <a:spLocks noChangeAspect="1"/>
          </p:cNvSpPr>
          <p:nvPr/>
        </p:nvSpPr>
        <p:spPr>
          <a:xfrm>
            <a:off x="8505932" y="459379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C863946F-BC07-46D2-B0BC-E56110FC93DC}"/>
              </a:ext>
            </a:extLst>
          </p:cNvPr>
          <p:cNvSpPr>
            <a:spLocks noChangeAspect="1"/>
          </p:cNvSpPr>
          <p:nvPr/>
        </p:nvSpPr>
        <p:spPr>
          <a:xfrm>
            <a:off x="4671687" y="586302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EA50A212-FBA5-4E8E-8427-D3AC73FA7E84}"/>
              </a:ext>
            </a:extLst>
          </p:cNvPr>
          <p:cNvSpPr>
            <a:spLocks noChangeAspect="1"/>
          </p:cNvSpPr>
          <p:nvPr/>
        </p:nvSpPr>
        <p:spPr>
          <a:xfrm>
            <a:off x="3296623" y="398181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20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4306D73-8096-4D1A-B120-4E48EBC52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4" y="573290"/>
            <a:ext cx="9165431" cy="1700213"/>
          </a:xfrm>
          <a:prstGeom prst="rect">
            <a:avLst/>
          </a:prstGeom>
        </p:spPr>
      </p:pic>
      <p:pic>
        <p:nvPicPr>
          <p:cNvPr id="7" name="Afbeelding 6" descr="Afbeelding met mes&#10;&#10;Automatisch gegenereerde beschrijving">
            <a:extLst>
              <a:ext uri="{FF2B5EF4-FFF2-40B4-BE49-F238E27FC236}">
                <a16:creationId xmlns:a16="http://schemas.microsoft.com/office/drawing/2014/main" id="{3866D228-929A-4519-B104-3B56FC907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56" y="2211157"/>
            <a:ext cx="7722394" cy="1157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9911CB1C-4D2F-429C-BBDD-62D796C66009}"/>
                  </a:ext>
                </a:extLst>
              </p:cNvPr>
              <p:cNvSpPr txBox="1"/>
              <p:nvPr/>
            </p:nvSpPr>
            <p:spPr>
              <a:xfrm>
                <a:off x="742311" y="3491507"/>
                <a:ext cx="2330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2,5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uur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=150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minuten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9911CB1C-4D2F-429C-BBDD-62D796C66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11" y="3491507"/>
                <a:ext cx="2330766" cy="276999"/>
              </a:xfrm>
              <a:prstGeom prst="rect">
                <a:avLst/>
              </a:prstGeom>
              <a:blipFill>
                <a:blip r:embed="rId4"/>
                <a:stretch>
                  <a:fillRect l="-2094" r="-2094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vak 8">
            <a:extLst>
              <a:ext uri="{FF2B5EF4-FFF2-40B4-BE49-F238E27FC236}">
                <a16:creationId xmlns:a16="http://schemas.microsoft.com/office/drawing/2014/main" id="{B6B1B5EF-09BC-4EC2-9275-D2E5D05A232B}"/>
              </a:ext>
            </a:extLst>
          </p:cNvPr>
          <p:cNvSpPr txBox="1"/>
          <p:nvPr/>
        </p:nvSpPr>
        <p:spPr>
          <a:xfrm>
            <a:off x="655737" y="391737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Los 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0D976BC2-8C47-456C-B0A8-57E7C8D06611}"/>
                  </a:ext>
                </a:extLst>
              </p:cNvPr>
              <p:cNvSpPr txBox="1"/>
              <p:nvPr/>
            </p:nvSpPr>
            <p:spPr>
              <a:xfrm>
                <a:off x="1595004" y="3963536"/>
                <a:ext cx="2396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0,7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+0,0089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0D976BC2-8C47-456C-B0A8-57E7C8D06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004" y="3963536"/>
                <a:ext cx="2396617" cy="276999"/>
              </a:xfrm>
              <a:prstGeom prst="rect">
                <a:avLst/>
              </a:prstGeom>
              <a:blipFill>
                <a:blip r:embed="rId5"/>
                <a:stretch>
                  <a:fillRect l="-2036" t="-4348" r="-2036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6CE5EE88-28E1-4602-AE2D-4191EA60D741}"/>
              </a:ext>
            </a:extLst>
          </p:cNvPr>
          <p:cNvSpPr txBox="1"/>
          <p:nvPr/>
        </p:nvSpPr>
        <p:spPr>
          <a:xfrm>
            <a:off x="681036" y="4411529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Voer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0CD0097D-DCC9-4B0B-8EA4-9717E8213EBE}"/>
                  </a:ext>
                </a:extLst>
              </p:cNvPr>
              <p:cNvSpPr txBox="1"/>
              <p:nvPr/>
            </p:nvSpPr>
            <p:spPr>
              <a:xfrm>
                <a:off x="1638378" y="4457695"/>
                <a:ext cx="2201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=0,7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+0,0089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0CD0097D-DCC9-4B0B-8EA4-9717E8213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78" y="4457695"/>
                <a:ext cx="2201244" cy="276999"/>
              </a:xfrm>
              <a:prstGeom prst="rect">
                <a:avLst/>
              </a:prstGeom>
              <a:blipFill>
                <a:blip r:embed="rId6"/>
                <a:stretch>
                  <a:fillRect l="-2216" t="-4348" r="-554" b="-152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63161025-7DC1-443B-B541-2A4BA0AF319D}"/>
                  </a:ext>
                </a:extLst>
              </p:cNvPr>
              <p:cNvSpPr txBox="1"/>
              <p:nvPr/>
            </p:nvSpPr>
            <p:spPr>
              <a:xfrm>
                <a:off x="1638378" y="4832209"/>
                <a:ext cx="947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63161025-7DC1-443B-B541-2A4BA0AF3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78" y="4832209"/>
                <a:ext cx="947888" cy="276999"/>
              </a:xfrm>
              <a:prstGeom prst="rect">
                <a:avLst/>
              </a:prstGeom>
              <a:blipFill>
                <a:blip r:embed="rId7"/>
                <a:stretch>
                  <a:fillRect l="-5806" r="-6452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vak 13">
            <a:extLst>
              <a:ext uri="{FF2B5EF4-FFF2-40B4-BE49-F238E27FC236}">
                <a16:creationId xmlns:a16="http://schemas.microsoft.com/office/drawing/2014/main" id="{81A0EC7F-C79D-46E7-B7B6-762260878C62}"/>
              </a:ext>
            </a:extLst>
          </p:cNvPr>
          <p:cNvSpPr txBox="1"/>
          <p:nvPr/>
        </p:nvSpPr>
        <p:spPr>
          <a:xfrm>
            <a:off x="742311" y="5206723"/>
            <a:ext cx="250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Calc-intersect</a:t>
            </a:r>
            <a:r>
              <a:rPr lang="nl-NL" dirty="0"/>
              <a:t> op venster</a:t>
            </a:r>
          </a:p>
        </p:txBody>
      </p:sp>
      <p:pic>
        <p:nvPicPr>
          <p:cNvPr id="16" name="Afbeelding 15" descr="Afbeelding met kaart&#10;&#10;Automatisch gegenereerde beschrijving">
            <a:extLst>
              <a:ext uri="{FF2B5EF4-FFF2-40B4-BE49-F238E27FC236}">
                <a16:creationId xmlns:a16="http://schemas.microsoft.com/office/drawing/2014/main" id="{95F2BDBD-9E5A-46F3-BC7E-87758DD81C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81" y="3493074"/>
            <a:ext cx="30861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AAA89CC3-2A14-449D-94A7-BEBB021E15EF}"/>
                  </a:ext>
                </a:extLst>
              </p:cNvPr>
              <p:cNvSpPr txBox="1"/>
              <p:nvPr/>
            </p:nvSpPr>
            <p:spPr>
              <a:xfrm>
                <a:off x="3246651" y="5252889"/>
                <a:ext cx="7755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0,150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AAA89CC3-2A14-449D-94A7-BEBB021E1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51" y="5252889"/>
                <a:ext cx="775532" cy="276999"/>
              </a:xfrm>
              <a:prstGeom prst="rect">
                <a:avLst/>
              </a:prstGeom>
              <a:blipFill>
                <a:blip r:embed="rId9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vak 17">
            <a:extLst>
              <a:ext uri="{FF2B5EF4-FFF2-40B4-BE49-F238E27FC236}">
                <a16:creationId xmlns:a16="http://schemas.microsoft.com/office/drawing/2014/main" id="{EA5D3970-AC0E-48F0-AEE3-EB5CCD8176BE}"/>
              </a:ext>
            </a:extLst>
          </p:cNvPr>
          <p:cNvSpPr txBox="1"/>
          <p:nvPr/>
        </p:nvSpPr>
        <p:spPr>
          <a:xfrm>
            <a:off x="804018" y="5673570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269664AE-84C4-4574-B5A1-49494E2F2571}"/>
                  </a:ext>
                </a:extLst>
              </p:cNvPr>
              <p:cNvSpPr txBox="1"/>
              <p:nvPr/>
            </p:nvSpPr>
            <p:spPr>
              <a:xfrm>
                <a:off x="1638378" y="5700882"/>
                <a:ext cx="1257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=96,21…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269664AE-84C4-4574-B5A1-49494E2F2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78" y="5700882"/>
                <a:ext cx="1257332" cy="276999"/>
              </a:xfrm>
              <a:prstGeom prst="rect">
                <a:avLst/>
              </a:prstGeom>
              <a:blipFill>
                <a:blip r:embed="rId10"/>
                <a:stretch>
                  <a:fillRect l="-2427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A4C457BD-925F-4229-AA41-9F4C8DA48374}"/>
                  </a:ext>
                </a:extLst>
              </p:cNvPr>
              <p:cNvSpPr txBox="1"/>
              <p:nvPr/>
            </p:nvSpPr>
            <p:spPr>
              <a:xfrm>
                <a:off x="776451" y="6206896"/>
                <a:ext cx="4743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De diameter van de worsten is maximaal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96 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A4C457BD-925F-4229-AA41-9F4C8DA4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51" y="6206896"/>
                <a:ext cx="4743222" cy="369332"/>
              </a:xfrm>
              <a:prstGeom prst="rect">
                <a:avLst/>
              </a:prstGeom>
              <a:blipFill>
                <a:blip r:embed="rId12"/>
                <a:stretch>
                  <a:fillRect l="-1028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al 21">
            <a:extLst>
              <a:ext uri="{FF2B5EF4-FFF2-40B4-BE49-F238E27FC236}">
                <a16:creationId xmlns:a16="http://schemas.microsoft.com/office/drawing/2014/main" id="{27B90E0D-DE5A-4047-9433-6813B33E039D}"/>
              </a:ext>
            </a:extLst>
          </p:cNvPr>
          <p:cNvSpPr>
            <a:spLocks noChangeAspect="1"/>
          </p:cNvSpPr>
          <p:nvPr/>
        </p:nvSpPr>
        <p:spPr>
          <a:xfrm>
            <a:off x="6112000" y="516169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055E4A8-5789-41C9-BEB8-54A81A8C5214}"/>
              </a:ext>
            </a:extLst>
          </p:cNvPr>
          <p:cNvSpPr>
            <a:spLocks noChangeAspect="1"/>
          </p:cNvSpPr>
          <p:nvPr/>
        </p:nvSpPr>
        <p:spPr>
          <a:xfrm>
            <a:off x="6112000" y="6211562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AFDDE0EF-AFEE-40F9-B0A9-510F1165C1FF}"/>
              </a:ext>
            </a:extLst>
          </p:cNvPr>
          <p:cNvSpPr>
            <a:spLocks noChangeAspect="1"/>
          </p:cNvSpPr>
          <p:nvPr/>
        </p:nvSpPr>
        <p:spPr>
          <a:xfrm>
            <a:off x="6112000" y="387831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F94DF95E-1076-4F1B-A8E8-E06FF9A6969C}"/>
              </a:ext>
            </a:extLst>
          </p:cNvPr>
          <p:cNvSpPr>
            <a:spLocks noChangeAspect="1"/>
          </p:cNvSpPr>
          <p:nvPr/>
        </p:nvSpPr>
        <p:spPr>
          <a:xfrm>
            <a:off x="6096000" y="340850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BFA83994-3FFD-4F93-865F-E3B2E1545B1A}"/>
                  </a:ext>
                </a:extLst>
              </p:cNvPr>
              <p:cNvSpPr txBox="1"/>
              <p:nvPr/>
            </p:nvSpPr>
            <p:spPr>
              <a:xfrm>
                <a:off x="3769770" y="3491507"/>
                <a:ext cx="11855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=150 )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BFA83994-3FFD-4F93-865F-E3B2E1545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770" y="3491507"/>
                <a:ext cx="1185517" cy="276999"/>
              </a:xfrm>
              <a:prstGeom prst="rect">
                <a:avLst/>
              </a:prstGeom>
              <a:blipFill>
                <a:blip r:embed="rId13"/>
                <a:stretch>
                  <a:fillRect l="-6667" t="-2222" r="-6667" b="-3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59725D94-7D88-4A5C-9F8E-3058D84C58FC}"/>
                  </a:ext>
                </a:extLst>
              </p:cNvPr>
              <p:cNvSpPr/>
              <p:nvPr/>
            </p:nvSpPr>
            <p:spPr>
              <a:xfrm>
                <a:off x="3898819" y="5205480"/>
                <a:ext cx="10724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0,300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59725D94-7D88-4A5C-9F8E-3058D84C5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819" y="5205480"/>
                <a:ext cx="107240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42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1" grpId="0"/>
      <p:bldP spid="22" grpId="0" animBg="1"/>
      <p:bldP spid="23" grpId="0" animBg="1"/>
      <p:bldP spid="24" grpId="0" animBg="1"/>
      <p:bldP spid="25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mes, tafel&#10;&#10;Automatisch gegenereerde beschrijving">
            <a:extLst>
              <a:ext uri="{FF2B5EF4-FFF2-40B4-BE49-F238E27FC236}">
                <a16:creationId xmlns:a16="http://schemas.microsoft.com/office/drawing/2014/main" id="{264263A5-20EC-4D87-9EC9-149ECB351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25" y="463268"/>
            <a:ext cx="7765256" cy="1128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F89F2A60-0DF1-46C7-8BC9-23E778EBE7EF}"/>
                  </a:ext>
                </a:extLst>
              </p:cNvPr>
              <p:cNvSpPr txBox="1"/>
              <p:nvPr/>
            </p:nvSpPr>
            <p:spPr>
              <a:xfrm>
                <a:off x="971125" y="1849582"/>
                <a:ext cx="7608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dirty="0"/>
                  <a:t> is de richtingscoëfficiënt van de lijn door de punten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 ;73,7</m:t>
                        </m:r>
                      </m:e>
                    </m:d>
                  </m:oMath>
                </a14:m>
                <a:r>
                  <a:rPr lang="nl-NL" dirty="0"/>
                  <a:t>  en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84 ;77,0</m:t>
                        </m:r>
                      </m:e>
                    </m:d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F89F2A60-0DF1-46C7-8BC9-23E778EBE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25" y="1849582"/>
                <a:ext cx="7608237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1C2C4577-108B-489A-9A37-BD80242B7CB9}"/>
                  </a:ext>
                </a:extLst>
              </p:cNvPr>
              <p:cNvSpPr txBox="1"/>
              <p:nvPr/>
            </p:nvSpPr>
            <p:spPr>
              <a:xfrm>
                <a:off x="1418358" y="2476515"/>
                <a:ext cx="424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1C2C4577-108B-489A-9A37-BD80242B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58" y="2476515"/>
                <a:ext cx="424027" cy="276999"/>
              </a:xfrm>
              <a:prstGeom prst="rect">
                <a:avLst/>
              </a:prstGeom>
              <a:blipFill>
                <a:blip r:embed="rId4"/>
                <a:stretch>
                  <a:fillRect l="-7246" r="-579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vak 8">
            <a:extLst>
              <a:ext uri="{FF2B5EF4-FFF2-40B4-BE49-F238E27FC236}">
                <a16:creationId xmlns:a16="http://schemas.microsoft.com/office/drawing/2014/main" id="{34F4114D-58AE-4840-AD08-02C9B5828EF6}"/>
              </a:ext>
            </a:extLst>
          </p:cNvPr>
          <p:cNvSpPr txBox="1"/>
          <p:nvPr/>
        </p:nvSpPr>
        <p:spPr>
          <a:xfrm>
            <a:off x="1418358" y="328717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4D21584-3616-4E16-84C2-55F6996B1620}"/>
                  </a:ext>
                </a:extLst>
              </p:cNvPr>
              <p:cNvSpPr txBox="1"/>
              <p:nvPr/>
            </p:nvSpPr>
            <p:spPr>
              <a:xfrm>
                <a:off x="2041813" y="3317836"/>
                <a:ext cx="1045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≈0,039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4D21584-3616-4E16-84C2-55F6996B1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813" y="3317836"/>
                <a:ext cx="1045992" cy="276999"/>
              </a:xfrm>
              <a:prstGeom prst="rect">
                <a:avLst/>
              </a:prstGeom>
              <a:blipFill>
                <a:blip r:embed="rId5"/>
                <a:stretch>
                  <a:fillRect l="-2907" r="-4651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al 10">
            <a:extLst>
              <a:ext uri="{FF2B5EF4-FFF2-40B4-BE49-F238E27FC236}">
                <a16:creationId xmlns:a16="http://schemas.microsoft.com/office/drawing/2014/main" id="{14031899-9399-4B27-97C3-77E78C0FB331}"/>
              </a:ext>
            </a:extLst>
          </p:cNvPr>
          <p:cNvSpPr>
            <a:spLocks noChangeAspect="1"/>
          </p:cNvSpPr>
          <p:nvPr/>
        </p:nvSpPr>
        <p:spPr>
          <a:xfrm>
            <a:off x="6190587" y="248013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B74DE3E8-31FE-493C-BB57-146F36BADEA9}"/>
              </a:ext>
            </a:extLst>
          </p:cNvPr>
          <p:cNvSpPr>
            <a:spLocks noChangeAspect="1"/>
          </p:cNvSpPr>
          <p:nvPr/>
        </p:nvSpPr>
        <p:spPr>
          <a:xfrm>
            <a:off x="6190587" y="326384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5979D0C9-468A-4050-9D96-CACCB494BF34}"/>
                  </a:ext>
                </a:extLst>
              </p:cNvPr>
              <p:cNvSpPr txBox="1"/>
              <p:nvPr/>
            </p:nvSpPr>
            <p:spPr>
              <a:xfrm>
                <a:off x="9650027" y="889124"/>
                <a:ext cx="1428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+73,7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5979D0C9-468A-4050-9D96-CACCB494B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027" y="889124"/>
                <a:ext cx="1428404" cy="276999"/>
              </a:xfrm>
              <a:prstGeom prst="rect">
                <a:avLst/>
              </a:prstGeom>
              <a:blipFill>
                <a:blip r:embed="rId6"/>
                <a:stretch>
                  <a:fillRect l="-3846" r="-3846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57B796B2-B79F-463D-BE0C-A80FE6B7FD2F}"/>
                  </a:ext>
                </a:extLst>
              </p:cNvPr>
              <p:cNvSpPr/>
              <p:nvPr/>
            </p:nvSpPr>
            <p:spPr>
              <a:xfrm>
                <a:off x="2564809" y="2270816"/>
                <a:ext cx="270939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77,0−73,7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84−0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=0,03928…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57B796B2-B79F-463D-BE0C-A80FE6B7F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809" y="2270816"/>
                <a:ext cx="2709395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D1891971-FC72-464F-BF93-7DCC8D6EAA98}"/>
                  </a:ext>
                </a:extLst>
              </p:cNvPr>
              <p:cNvSpPr txBox="1"/>
              <p:nvPr/>
            </p:nvSpPr>
            <p:spPr>
              <a:xfrm>
                <a:off x="1996448" y="2314226"/>
                <a:ext cx="56836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D1891971-FC72-464F-BF93-7DCC8D6EA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48" y="2314226"/>
                <a:ext cx="568361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0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A7F4516-DDCE-4EFC-ACDE-26BF7495E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72" y="1057275"/>
            <a:ext cx="8779669" cy="23717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CF5B3E-9D55-4313-80BF-93F230E1B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72" y="3803508"/>
            <a:ext cx="8179594" cy="18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96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9A4387-0C9E-43E4-99B8-F4D89AE64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40" y="363684"/>
            <a:ext cx="8015288" cy="6350794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6849768-20C3-45C5-9364-C2B9D65CF110}"/>
              </a:ext>
            </a:extLst>
          </p:cNvPr>
          <p:cNvCxnSpPr/>
          <p:nvPr/>
        </p:nvCxnSpPr>
        <p:spPr>
          <a:xfrm>
            <a:off x="5891645" y="3595255"/>
            <a:ext cx="2441864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94F30A65-1BBF-4AE7-A7BB-2DA8DF69A648}"/>
              </a:ext>
            </a:extLst>
          </p:cNvPr>
          <p:cNvCxnSpPr/>
          <p:nvPr/>
        </p:nvCxnSpPr>
        <p:spPr>
          <a:xfrm>
            <a:off x="8398275" y="3586377"/>
            <a:ext cx="10120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E338C5E0-75E2-4B85-B474-BA7BD22241C4}"/>
                  </a:ext>
                </a:extLst>
              </p:cNvPr>
              <p:cNvSpPr txBox="1"/>
              <p:nvPr/>
            </p:nvSpPr>
            <p:spPr>
              <a:xfrm>
                <a:off x="9518148" y="3364783"/>
                <a:ext cx="1248354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400" b="0" i="1" smtClean="0">
                              <a:latin typeface="Cambria Math" panose="02040503050406030204" pitchFamily="18" charset="0"/>
                            </a:rPr>
                            <m:t>12500+15000</m:t>
                          </m:r>
                        </m:num>
                        <m:den>
                          <m:r>
                            <a:rPr lang="nl-NL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E338C5E0-75E2-4B85-B474-BA7BD2224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148" y="3364783"/>
                <a:ext cx="1248354" cy="407676"/>
              </a:xfrm>
              <a:prstGeom prst="rect">
                <a:avLst/>
              </a:prstGeom>
              <a:blipFill>
                <a:blip r:embed="rId3"/>
                <a:stretch>
                  <a:fillRect l="-2927" t="-1493" r="-2927" b="-134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E04B100C-5932-4305-A1CD-38768629B047}"/>
                  </a:ext>
                </a:extLst>
              </p:cNvPr>
              <p:cNvSpPr/>
              <p:nvPr/>
            </p:nvSpPr>
            <p:spPr>
              <a:xfrm>
                <a:off x="10687043" y="3418051"/>
                <a:ext cx="90620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>
                          <a:latin typeface="Cambria Math" panose="02040503050406030204" pitchFamily="18" charset="0"/>
                        </a:rPr>
                        <m:t>=13750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E04B100C-5932-4305-A1CD-38768629B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043" y="3418051"/>
                <a:ext cx="90620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eknop: Vooruit of Volgend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CA7E5DB-4DF4-40B3-B35B-B39CE75E503F}"/>
              </a:ext>
            </a:extLst>
          </p:cNvPr>
          <p:cNvSpPr>
            <a:spLocks noChangeAspect="1"/>
          </p:cNvSpPr>
          <p:nvPr/>
        </p:nvSpPr>
        <p:spPr>
          <a:xfrm>
            <a:off x="10687044" y="783772"/>
            <a:ext cx="625450" cy="6254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1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88CB657-4755-431C-A001-2949D478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2" y="490208"/>
            <a:ext cx="9522619" cy="4136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8E2D5C0-15E2-4CEC-BA98-BF00A21CD751}"/>
                  </a:ext>
                </a:extLst>
              </p:cNvPr>
              <p:cNvSpPr txBox="1"/>
              <p:nvPr/>
            </p:nvSpPr>
            <p:spPr>
              <a:xfrm>
                <a:off x="789712" y="4522530"/>
                <a:ext cx="6269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Lees het aantal gestolen personenauto’s af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2005</m:t>
                    </m:r>
                  </m:oMath>
                </a14:m>
                <a:r>
                  <a:rPr lang="nl-NL" dirty="0"/>
                  <a:t> uit de grafiek: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8E2D5C0-15E2-4CEC-BA98-BF00A21CD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12" y="4522530"/>
                <a:ext cx="6269088" cy="369332"/>
              </a:xfrm>
              <a:prstGeom prst="rect">
                <a:avLst/>
              </a:prstGeom>
              <a:blipFill>
                <a:blip r:embed="rId3"/>
                <a:stretch>
                  <a:fillRect l="-875" t="-10000" r="-778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08381627-BE32-4551-8553-D070B5482431}"/>
                  </a:ext>
                </a:extLst>
              </p:cNvPr>
              <p:cNvSpPr txBox="1"/>
              <p:nvPr/>
            </p:nvSpPr>
            <p:spPr>
              <a:xfrm>
                <a:off x="7017064" y="4568696"/>
                <a:ext cx="694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13750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08381627-BE32-4551-8553-D070B5482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064" y="4568696"/>
                <a:ext cx="694101" cy="276999"/>
              </a:xfrm>
              <a:prstGeom prst="rect">
                <a:avLst/>
              </a:prstGeom>
              <a:blipFill>
                <a:blip r:embed="rId4"/>
                <a:stretch>
                  <a:fillRect l="-7895" r="-877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tieknop: Terug of Vorige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848D6FD-E674-4647-9C76-2740875F7770}"/>
              </a:ext>
            </a:extLst>
          </p:cNvPr>
          <p:cNvSpPr>
            <a:spLocks noChangeAspect="1"/>
          </p:cNvSpPr>
          <p:nvPr/>
        </p:nvSpPr>
        <p:spPr>
          <a:xfrm>
            <a:off x="10853062" y="957947"/>
            <a:ext cx="625450" cy="6254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FC027298-B79F-4192-A21B-01A289941FC1}"/>
              </a:ext>
            </a:extLst>
          </p:cNvPr>
          <p:cNvCxnSpPr/>
          <p:nvPr/>
        </p:nvCxnSpPr>
        <p:spPr>
          <a:xfrm>
            <a:off x="1793289" y="2911876"/>
            <a:ext cx="779459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373D28C-97F2-4FEF-AF5E-10C5DBF7C082}"/>
              </a:ext>
            </a:extLst>
          </p:cNvPr>
          <p:cNvCxnSpPr/>
          <p:nvPr/>
        </p:nvCxnSpPr>
        <p:spPr>
          <a:xfrm>
            <a:off x="1793289" y="3178206"/>
            <a:ext cx="175777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jl: gekromd omhoog 9">
            <a:extLst>
              <a:ext uri="{FF2B5EF4-FFF2-40B4-BE49-F238E27FC236}">
                <a16:creationId xmlns:a16="http://schemas.microsoft.com/office/drawing/2014/main" id="{43F83372-068F-4B86-842D-7A1CE4F39C77}"/>
              </a:ext>
            </a:extLst>
          </p:cNvPr>
          <p:cNvSpPr/>
          <p:nvPr/>
        </p:nvSpPr>
        <p:spPr>
          <a:xfrm>
            <a:off x="5247409" y="1974273"/>
            <a:ext cx="4468372" cy="5585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516FC388-AB2F-4ABF-A87A-9F2B7729CF33}"/>
                  </a:ext>
                </a:extLst>
              </p:cNvPr>
              <p:cNvSpPr txBox="1"/>
              <p:nvPr/>
            </p:nvSpPr>
            <p:spPr>
              <a:xfrm>
                <a:off x="7189848" y="2278125"/>
                <a:ext cx="583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+1,38</m:t>
                      </m:r>
                    </m:oMath>
                  </m:oMathPara>
                </a14:m>
                <a:endParaRPr lang="nl-NL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516FC388-AB2F-4ABF-A87A-9F2B7729C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848" y="2278125"/>
                <a:ext cx="583493" cy="246221"/>
              </a:xfrm>
              <a:prstGeom prst="rect">
                <a:avLst/>
              </a:prstGeom>
              <a:blipFill>
                <a:blip r:embed="rId5"/>
                <a:stretch>
                  <a:fillRect l="-6250" r="-7292" b="-5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vak 17">
            <a:extLst>
              <a:ext uri="{FF2B5EF4-FFF2-40B4-BE49-F238E27FC236}">
                <a16:creationId xmlns:a16="http://schemas.microsoft.com/office/drawing/2014/main" id="{23B81776-85BC-4182-BB25-F8BA66F5D809}"/>
              </a:ext>
            </a:extLst>
          </p:cNvPr>
          <p:cNvSpPr txBox="1"/>
          <p:nvPr/>
        </p:nvSpPr>
        <p:spPr>
          <a:xfrm>
            <a:off x="789712" y="4979991"/>
            <a:ext cx="683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Volgens de tabel is de toename van het aantal personen auto’s per jaar: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5F309E2F-1682-4D32-9C1D-1CA8B5A53D77}"/>
                  </a:ext>
                </a:extLst>
              </p:cNvPr>
              <p:cNvSpPr txBox="1"/>
              <p:nvPr/>
            </p:nvSpPr>
            <p:spPr>
              <a:xfrm>
                <a:off x="7645356" y="4930666"/>
                <a:ext cx="1194238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7,93−6,55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5F309E2F-1682-4D32-9C1D-1CA8B5A53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356" y="4930666"/>
                <a:ext cx="1194238" cy="5241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6DB7417C-5A0D-4AD9-B8D7-8EE818BC2041}"/>
                  </a:ext>
                </a:extLst>
              </p:cNvPr>
              <p:cNvSpPr txBox="1"/>
              <p:nvPr/>
            </p:nvSpPr>
            <p:spPr>
              <a:xfrm>
                <a:off x="8864586" y="5068221"/>
                <a:ext cx="851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=0,115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6DB7417C-5A0D-4AD9-B8D7-8EE818BC2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586" y="5068221"/>
                <a:ext cx="851195" cy="276999"/>
              </a:xfrm>
              <a:prstGeom prst="rect">
                <a:avLst/>
              </a:prstGeom>
              <a:blipFill>
                <a:blip r:embed="rId7"/>
                <a:stretch>
                  <a:fillRect l="-2143" r="-6429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kstvak 20">
            <a:extLst>
              <a:ext uri="{FF2B5EF4-FFF2-40B4-BE49-F238E27FC236}">
                <a16:creationId xmlns:a16="http://schemas.microsoft.com/office/drawing/2014/main" id="{21F2BBCD-BC75-4147-B8A1-2A88722CEFE6}"/>
              </a:ext>
            </a:extLst>
          </p:cNvPr>
          <p:cNvSpPr txBox="1"/>
          <p:nvPr/>
        </p:nvSpPr>
        <p:spPr>
          <a:xfrm>
            <a:off x="9740773" y="500549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miljoen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5F04A7FF-AF4D-46F3-AF7C-6741AEF6CFED}"/>
                  </a:ext>
                </a:extLst>
              </p:cNvPr>
              <p:cNvSpPr txBox="1"/>
              <p:nvPr/>
            </p:nvSpPr>
            <p:spPr>
              <a:xfrm>
                <a:off x="8904815" y="5539611"/>
                <a:ext cx="10595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=115000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5F04A7FF-AF4D-46F3-AF7C-6741AEF6C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815" y="5539611"/>
                <a:ext cx="1059585" cy="276999"/>
              </a:xfrm>
              <a:prstGeom prst="rect">
                <a:avLst/>
              </a:prstGeom>
              <a:blipFill>
                <a:blip r:embed="rId8"/>
                <a:stretch>
                  <a:fillRect l="-2299" r="-5747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ijl: gekromd omlaag 22">
            <a:extLst>
              <a:ext uri="{FF2B5EF4-FFF2-40B4-BE49-F238E27FC236}">
                <a16:creationId xmlns:a16="http://schemas.microsoft.com/office/drawing/2014/main" id="{B25A6232-86AA-4B95-9C42-45BAB025D5AA}"/>
              </a:ext>
            </a:extLst>
          </p:cNvPr>
          <p:cNvSpPr/>
          <p:nvPr/>
        </p:nvSpPr>
        <p:spPr>
          <a:xfrm>
            <a:off x="5247409" y="363620"/>
            <a:ext cx="4468372" cy="4780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008A5B36-06EF-457B-922D-BE14223EE1DC}"/>
                  </a:ext>
                </a:extLst>
              </p:cNvPr>
              <p:cNvSpPr txBox="1"/>
              <p:nvPr/>
            </p:nvSpPr>
            <p:spPr>
              <a:xfrm>
                <a:off x="6956823" y="497799"/>
                <a:ext cx="814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12 </m:t>
                      </m:r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𝑗𝑎𝑎𝑟</m:t>
                      </m:r>
                    </m:oMath>
                  </m:oMathPara>
                </a14:m>
                <a:endParaRPr lang="nl-N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008A5B36-06EF-457B-922D-BE14223EE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823" y="497799"/>
                <a:ext cx="814582" cy="276999"/>
              </a:xfrm>
              <a:prstGeom prst="rect">
                <a:avLst/>
              </a:prstGeom>
              <a:blipFill>
                <a:blip r:embed="rId9"/>
                <a:stretch>
                  <a:fillRect l="-5970" t="-4444" r="-9701" b="-3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kstvak 24">
            <a:extLst>
              <a:ext uri="{FF2B5EF4-FFF2-40B4-BE49-F238E27FC236}">
                <a16:creationId xmlns:a16="http://schemas.microsoft.com/office/drawing/2014/main" id="{0511CE38-D185-4C3A-851A-50D96B425FC2}"/>
              </a:ext>
            </a:extLst>
          </p:cNvPr>
          <p:cNvSpPr txBox="1"/>
          <p:nvPr/>
        </p:nvSpPr>
        <p:spPr>
          <a:xfrm>
            <a:off x="789712" y="5562144"/>
            <a:ext cx="400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Formule voor het aantal personenauto’s: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BD553404-5E54-460E-BC41-E35E4B28F153}"/>
                  </a:ext>
                </a:extLst>
              </p:cNvPr>
              <p:cNvSpPr txBox="1"/>
              <p:nvPr/>
            </p:nvSpPr>
            <p:spPr>
              <a:xfrm>
                <a:off x="1102553" y="6097685"/>
                <a:ext cx="2736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=115000∙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+6550000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BD553404-5E54-460E-BC41-E35E4B28F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53" y="6097685"/>
                <a:ext cx="2736390" cy="276999"/>
              </a:xfrm>
              <a:prstGeom prst="rect">
                <a:avLst/>
              </a:prstGeom>
              <a:blipFill>
                <a:blip r:embed="rId10"/>
                <a:stretch>
                  <a:fillRect l="-1782" r="-178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C3CF12A4-B401-441A-8228-F7D2EA26B3AF}"/>
                  </a:ext>
                </a:extLst>
              </p:cNvPr>
              <p:cNvSpPr txBox="1"/>
              <p:nvPr/>
            </p:nvSpPr>
            <p:spPr>
              <a:xfrm>
                <a:off x="3870116" y="6030005"/>
                <a:ext cx="47541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met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dirty="0"/>
                  <a:t> het aantal jaren na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2001</m:t>
                    </m:r>
                  </m:oMath>
                </a14:m>
                <a:r>
                  <a:rPr lang="nl-NL" dirty="0"/>
                  <a:t> en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dirty="0"/>
                  <a:t>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2001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C3CF12A4-B401-441A-8228-F7D2EA26B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16" y="6030005"/>
                <a:ext cx="4754122" cy="369332"/>
              </a:xfrm>
              <a:prstGeom prst="rect">
                <a:avLst/>
              </a:prstGeom>
              <a:blipFill>
                <a:blip r:embed="rId11"/>
                <a:stretch>
                  <a:fillRect l="-1154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AE96E794-B661-41C2-A8B8-E66B35F79BE4}"/>
                  </a:ext>
                </a:extLst>
              </p:cNvPr>
              <p:cNvSpPr txBox="1"/>
              <p:nvPr/>
            </p:nvSpPr>
            <p:spPr>
              <a:xfrm>
                <a:off x="4779143" y="1318217"/>
                <a:ext cx="7718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nl-N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AE96E794-B661-41C2-A8B8-E66B35F79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143" y="1318217"/>
                <a:ext cx="771878" cy="276999"/>
              </a:xfrm>
              <a:prstGeom prst="rect">
                <a:avLst/>
              </a:prstGeom>
              <a:blipFill>
                <a:blip r:embed="rId12"/>
                <a:stretch>
                  <a:fillRect l="-10236" t="-2174" r="-10236" b="-326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al 30">
            <a:extLst>
              <a:ext uri="{FF2B5EF4-FFF2-40B4-BE49-F238E27FC236}">
                <a16:creationId xmlns:a16="http://schemas.microsoft.com/office/drawing/2014/main" id="{256C4B18-1E2B-438A-AE79-65BFF1871BFD}"/>
              </a:ext>
            </a:extLst>
          </p:cNvPr>
          <p:cNvSpPr>
            <a:spLocks noChangeAspect="1"/>
          </p:cNvSpPr>
          <p:nvPr/>
        </p:nvSpPr>
        <p:spPr>
          <a:xfrm>
            <a:off x="11079914" y="545661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3FE217F0-0289-4300-8135-51F1555A310B}"/>
              </a:ext>
            </a:extLst>
          </p:cNvPr>
          <p:cNvSpPr>
            <a:spLocks noChangeAspect="1"/>
          </p:cNvSpPr>
          <p:nvPr/>
        </p:nvSpPr>
        <p:spPr>
          <a:xfrm>
            <a:off x="11079914" y="438869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91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31" grpId="0" animBg="1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1CDF5CB-B1F9-4AE6-A89A-B0B39946E0A3}"/>
              </a:ext>
            </a:extLst>
          </p:cNvPr>
          <p:cNvSpPr txBox="1"/>
          <p:nvPr/>
        </p:nvSpPr>
        <p:spPr>
          <a:xfrm>
            <a:off x="893621" y="460208"/>
            <a:ext cx="400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Formule voor het aantal personenauto’s: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3014204A-1ABC-447D-93D5-5EBA2E94DBCE}"/>
                  </a:ext>
                </a:extLst>
              </p:cNvPr>
              <p:cNvSpPr txBox="1"/>
              <p:nvPr/>
            </p:nvSpPr>
            <p:spPr>
              <a:xfrm>
                <a:off x="1206462" y="995749"/>
                <a:ext cx="2736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=115000∙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+6550000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3014204A-1ABC-447D-93D5-5EBA2E94D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62" y="995749"/>
                <a:ext cx="2736390" cy="276999"/>
              </a:xfrm>
              <a:prstGeom prst="rect">
                <a:avLst/>
              </a:prstGeom>
              <a:blipFill>
                <a:blip r:embed="rId2"/>
                <a:stretch>
                  <a:fillRect l="-1782" r="-178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9E7D7729-46F8-439B-A49E-7496BF5B13DB}"/>
                  </a:ext>
                </a:extLst>
              </p:cNvPr>
              <p:cNvSpPr txBox="1"/>
              <p:nvPr/>
            </p:nvSpPr>
            <p:spPr>
              <a:xfrm>
                <a:off x="3974025" y="928069"/>
                <a:ext cx="3090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met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dirty="0"/>
                  <a:t> het aantal jaren na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2001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9E7D7729-46F8-439B-A49E-7496BF5B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25" y="928069"/>
                <a:ext cx="3090974" cy="369332"/>
              </a:xfrm>
              <a:prstGeom prst="rect">
                <a:avLst/>
              </a:prstGeom>
              <a:blipFill>
                <a:blip r:embed="rId3"/>
                <a:stretch>
                  <a:fillRect l="-1775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9EE323B2-5847-44B9-8C16-ABC2C39E9CCD}"/>
                  </a:ext>
                </a:extLst>
              </p:cNvPr>
              <p:cNvSpPr txBox="1"/>
              <p:nvPr/>
            </p:nvSpPr>
            <p:spPr>
              <a:xfrm>
                <a:off x="1175289" y="1517072"/>
                <a:ext cx="5378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Het percentage gestolen auto’s blijft zoals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2013</m:t>
                    </m:r>
                  </m:oMath>
                </a14:m>
                <a:r>
                  <a:rPr lang="nl-NL" dirty="0"/>
                  <a:t> , dus</a:t>
                </a: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9EE323B2-5847-44B9-8C16-ABC2C39E9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89" y="1517072"/>
                <a:ext cx="5378845" cy="369332"/>
              </a:xfrm>
              <a:prstGeom prst="rect">
                <a:avLst/>
              </a:prstGeom>
              <a:blipFill>
                <a:blip r:embed="rId4"/>
                <a:stretch>
                  <a:fillRect l="-1020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927AD79E-0481-4194-964D-469548D81D34}"/>
                  </a:ext>
                </a:extLst>
              </p:cNvPr>
              <p:cNvSpPr txBox="1"/>
              <p:nvPr/>
            </p:nvSpPr>
            <p:spPr>
              <a:xfrm>
                <a:off x="6502179" y="1568157"/>
                <a:ext cx="6908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0,15%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927AD79E-0481-4194-964D-469548D81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179" y="1568157"/>
                <a:ext cx="690895" cy="276999"/>
              </a:xfrm>
              <a:prstGeom prst="rect">
                <a:avLst/>
              </a:prstGeom>
              <a:blipFill>
                <a:blip r:embed="rId5"/>
                <a:stretch>
                  <a:fillRect l="-7965" r="-9735" b="-130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8ED6D7C2-F2B9-466F-B6C4-9155D5800794}"/>
                  </a:ext>
                </a:extLst>
              </p:cNvPr>
              <p:cNvSpPr txBox="1"/>
              <p:nvPr/>
            </p:nvSpPr>
            <p:spPr>
              <a:xfrm>
                <a:off x="1109692" y="928069"/>
                <a:ext cx="40177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8ED6D7C2-F2B9-466F-B6C4-9155D5800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92" y="928069"/>
                <a:ext cx="401777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ijl: gekromd rechts 9">
            <a:extLst>
              <a:ext uri="{FF2B5EF4-FFF2-40B4-BE49-F238E27FC236}">
                <a16:creationId xmlns:a16="http://schemas.microsoft.com/office/drawing/2014/main" id="{F0FFEEC8-E878-4068-A259-7D84A8E1EDE6}"/>
              </a:ext>
            </a:extLst>
          </p:cNvPr>
          <p:cNvSpPr/>
          <p:nvPr/>
        </p:nvSpPr>
        <p:spPr>
          <a:xfrm>
            <a:off x="882719" y="1370209"/>
            <a:ext cx="259772" cy="884281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71753B0-9D6B-4C14-AEB2-03E782D84A67}"/>
              </a:ext>
            </a:extLst>
          </p:cNvPr>
          <p:cNvSpPr txBox="1"/>
          <p:nvPr/>
        </p:nvSpPr>
        <p:spPr>
          <a:xfrm>
            <a:off x="1264267" y="2130550"/>
            <a:ext cx="326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aantal </a:t>
            </a:r>
            <a:r>
              <a:rPr lang="nl-NL" b="1" dirty="0"/>
              <a:t>gestolen</a:t>
            </a:r>
            <a:r>
              <a:rPr lang="nl-NL" dirty="0"/>
              <a:t> auto’s is dus: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2C30F78F-A18F-4FC7-BAD8-FE9BB754DEA4}"/>
                  </a:ext>
                </a:extLst>
              </p:cNvPr>
              <p:cNvSpPr txBox="1"/>
              <p:nvPr/>
            </p:nvSpPr>
            <p:spPr>
              <a:xfrm>
                <a:off x="1833996" y="2744028"/>
                <a:ext cx="37676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=0,0015∙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115000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+6550000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2C30F78F-A18F-4FC7-BAD8-FE9BB754D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96" y="2744028"/>
                <a:ext cx="3767634" cy="276999"/>
              </a:xfrm>
              <a:prstGeom prst="rect">
                <a:avLst/>
              </a:prstGeom>
              <a:blipFill>
                <a:blip r:embed="rId7"/>
                <a:stretch>
                  <a:fillRect l="-1133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vak 12">
            <a:extLst>
              <a:ext uri="{FF2B5EF4-FFF2-40B4-BE49-F238E27FC236}">
                <a16:creationId xmlns:a16="http://schemas.microsoft.com/office/drawing/2014/main" id="{EBB3D5C3-80D9-4178-9FAD-C4D72AFE277F}"/>
              </a:ext>
            </a:extLst>
          </p:cNvPr>
          <p:cNvSpPr txBox="1"/>
          <p:nvPr/>
        </p:nvSpPr>
        <p:spPr>
          <a:xfrm>
            <a:off x="893621" y="34290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Los 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909CA495-28A2-4A35-B455-DAEAA89554AE}"/>
                  </a:ext>
                </a:extLst>
              </p:cNvPr>
              <p:cNvSpPr/>
              <p:nvPr/>
            </p:nvSpPr>
            <p:spPr>
              <a:xfrm>
                <a:off x="1746740" y="3429000"/>
                <a:ext cx="4565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0,0015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115000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+6550000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&gt;13750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909CA495-28A2-4A35-B455-DAEAA8955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40" y="3429000"/>
                <a:ext cx="456573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42BE68BB-743E-457C-85A6-B333F6C8D441}"/>
                  </a:ext>
                </a:extLst>
              </p:cNvPr>
              <p:cNvSpPr/>
              <p:nvPr/>
            </p:nvSpPr>
            <p:spPr>
              <a:xfrm>
                <a:off x="1746740" y="3990064"/>
                <a:ext cx="3516539" cy="64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115000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+6550000&gt;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13750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0,0015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42BE68BB-743E-457C-85A6-B333F6C8D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40" y="3990064"/>
                <a:ext cx="3516539" cy="6476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3D47C973-244F-44F5-8CF9-9120BB094060}"/>
                  </a:ext>
                </a:extLst>
              </p:cNvPr>
              <p:cNvSpPr txBox="1"/>
              <p:nvPr/>
            </p:nvSpPr>
            <p:spPr>
              <a:xfrm>
                <a:off x="1833996" y="4833097"/>
                <a:ext cx="39634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115000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&gt;9166666,66…−6550000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3D47C973-244F-44F5-8CF9-9120BB094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96" y="4833097"/>
                <a:ext cx="3963457" cy="276999"/>
              </a:xfrm>
              <a:prstGeom prst="rect">
                <a:avLst/>
              </a:prstGeom>
              <a:blipFill>
                <a:blip r:embed="rId10"/>
                <a:stretch>
                  <a:fillRect l="-1077" r="-1231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2AF0256E-ACFF-4365-9571-634A257F357A}"/>
                  </a:ext>
                </a:extLst>
              </p:cNvPr>
              <p:cNvSpPr txBox="1"/>
              <p:nvPr/>
            </p:nvSpPr>
            <p:spPr>
              <a:xfrm>
                <a:off x="1833996" y="5305516"/>
                <a:ext cx="1223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&gt;22,75…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2AF0256E-ACFF-4365-9571-634A257F3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96" y="5305516"/>
                <a:ext cx="1223925" cy="276999"/>
              </a:xfrm>
              <a:prstGeom prst="rect">
                <a:avLst/>
              </a:prstGeom>
              <a:blipFill>
                <a:blip r:embed="rId11"/>
                <a:stretch>
                  <a:fillRect l="-3980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D892AA1-D01E-4889-B3D1-7EDEDEE1B9B1}"/>
                  </a:ext>
                </a:extLst>
              </p:cNvPr>
              <p:cNvSpPr txBox="1"/>
              <p:nvPr/>
            </p:nvSpPr>
            <p:spPr>
              <a:xfrm>
                <a:off x="882719" y="5791431"/>
                <a:ext cx="2944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2001+22,75…=2023,75…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D892AA1-D01E-4889-B3D1-7EDEDEE1B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19" y="5791431"/>
                <a:ext cx="2944716" cy="276999"/>
              </a:xfrm>
              <a:prstGeom prst="rect">
                <a:avLst/>
              </a:prstGeom>
              <a:blipFill>
                <a:blip r:embed="rId12"/>
                <a:stretch>
                  <a:fillRect l="-1449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CA431E38-7EB2-4802-89A2-8044D259C3E3}"/>
                  </a:ext>
                </a:extLst>
              </p:cNvPr>
              <p:cNvSpPr txBox="1"/>
              <p:nvPr/>
            </p:nvSpPr>
            <p:spPr>
              <a:xfrm>
                <a:off x="893621" y="6229669"/>
                <a:ext cx="7270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2024</m:t>
                    </m:r>
                  </m:oMath>
                </a14:m>
                <a:r>
                  <a:rPr lang="nl-NL" dirty="0"/>
                  <a:t> zullen er voor het eerst meer auto’s dan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2005</m:t>
                    </m:r>
                  </m:oMath>
                </a14:m>
                <a:r>
                  <a:rPr lang="nl-NL" dirty="0"/>
                  <a:t> gestolen worden</a:t>
                </a: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CA431E38-7EB2-4802-89A2-8044D259C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21" y="6229669"/>
                <a:ext cx="7270645" cy="369332"/>
              </a:xfrm>
              <a:prstGeom prst="rect">
                <a:avLst/>
              </a:prstGeom>
              <a:blipFill>
                <a:blip r:embed="rId13"/>
                <a:stretch>
                  <a:fillRect l="-755" t="-9836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4390FAD1-468E-490F-A35B-1A04642AE179}"/>
              </a:ext>
            </a:extLst>
          </p:cNvPr>
          <p:cNvCxnSpPr/>
          <p:nvPr/>
        </p:nvCxnSpPr>
        <p:spPr>
          <a:xfrm>
            <a:off x="6733309" y="2254490"/>
            <a:ext cx="0" cy="345011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E1755205-13B8-4724-ABCB-B3FCE988D11E}"/>
              </a:ext>
            </a:extLst>
          </p:cNvPr>
          <p:cNvSpPr txBox="1"/>
          <p:nvPr/>
        </p:nvSpPr>
        <p:spPr>
          <a:xfrm>
            <a:off x="6961909" y="3054593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Voer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7C528C14-7985-42E1-85B9-AEFED38DF3F2}"/>
                  </a:ext>
                </a:extLst>
              </p:cNvPr>
              <p:cNvSpPr txBox="1"/>
              <p:nvPr/>
            </p:nvSpPr>
            <p:spPr>
              <a:xfrm>
                <a:off x="7393201" y="3446664"/>
                <a:ext cx="3938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=0,0015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115000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+6550000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7C528C14-7985-42E1-85B9-AEFED38DF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201" y="3446664"/>
                <a:ext cx="3938642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D06BA8D9-3C6A-4973-A204-82A503EA6B26}"/>
                  </a:ext>
                </a:extLst>
              </p:cNvPr>
              <p:cNvSpPr txBox="1"/>
              <p:nvPr/>
            </p:nvSpPr>
            <p:spPr>
              <a:xfrm>
                <a:off x="7049859" y="5443735"/>
                <a:ext cx="1912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2001+23=2024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D06BA8D9-3C6A-4973-A204-82A503EA6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859" y="5443735"/>
                <a:ext cx="1912383" cy="276999"/>
              </a:xfrm>
              <a:prstGeom prst="rect">
                <a:avLst/>
              </a:prstGeom>
              <a:blipFill>
                <a:blip r:embed="rId15"/>
                <a:stretch>
                  <a:fillRect l="-2229" r="-2548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kstvak 24">
            <a:extLst>
              <a:ext uri="{FF2B5EF4-FFF2-40B4-BE49-F238E27FC236}">
                <a16:creationId xmlns:a16="http://schemas.microsoft.com/office/drawing/2014/main" id="{C78F8743-FE51-4DDD-98CB-7A1E91F7D6BB}"/>
              </a:ext>
            </a:extLst>
          </p:cNvPr>
          <p:cNvSpPr txBox="1"/>
          <p:nvPr/>
        </p:nvSpPr>
        <p:spPr>
          <a:xfrm>
            <a:off x="7045036" y="4042067"/>
            <a:ext cx="106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Via </a:t>
            </a:r>
            <a:r>
              <a:rPr lang="nl-NL" dirty="0" err="1"/>
              <a:t>table</a:t>
            </a:r>
            <a:r>
              <a:rPr lang="nl-NL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A466F987-1095-461E-9A33-295F26AA19D9}"/>
                  </a:ext>
                </a:extLst>
              </p:cNvPr>
              <p:cNvSpPr txBox="1"/>
              <p:nvPr/>
            </p:nvSpPr>
            <p:spPr>
              <a:xfrm>
                <a:off x="7334482" y="4482111"/>
                <a:ext cx="2510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=22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geeft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=13620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A466F987-1095-461E-9A33-295F26AA1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482" y="4482111"/>
                <a:ext cx="2510046" cy="276999"/>
              </a:xfrm>
              <a:prstGeom prst="rect">
                <a:avLst/>
              </a:prstGeom>
              <a:blipFill>
                <a:blip r:embed="rId16"/>
                <a:stretch>
                  <a:fillRect l="-971" t="-2174" r="-1942" b="-326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727DD14B-CAF5-4999-88F2-C6AE7329F0A2}"/>
                  </a:ext>
                </a:extLst>
              </p:cNvPr>
              <p:cNvSpPr txBox="1"/>
              <p:nvPr/>
            </p:nvSpPr>
            <p:spPr>
              <a:xfrm>
                <a:off x="7334482" y="4843236"/>
                <a:ext cx="2510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=23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geeft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=13793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727DD14B-CAF5-4999-88F2-C6AE7329F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482" y="4843236"/>
                <a:ext cx="2510046" cy="276999"/>
              </a:xfrm>
              <a:prstGeom prst="rect">
                <a:avLst/>
              </a:prstGeom>
              <a:blipFill>
                <a:blip r:embed="rId17"/>
                <a:stretch>
                  <a:fillRect l="-971" t="-2174" r="-1942" b="-326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292EFC81-B5A4-478E-A574-E661DA5CB6AC}"/>
                  </a:ext>
                </a:extLst>
              </p:cNvPr>
              <p:cNvSpPr/>
              <p:nvPr/>
            </p:nvSpPr>
            <p:spPr>
              <a:xfrm>
                <a:off x="3968829" y="1174586"/>
                <a:ext cx="1794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en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dirty="0"/>
                  <a:t> in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2001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292EFC81-B5A4-478E-A574-E661DA5CB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829" y="1174586"/>
                <a:ext cx="1794915" cy="369332"/>
              </a:xfrm>
              <a:prstGeom prst="rect">
                <a:avLst/>
              </a:prstGeom>
              <a:blipFill>
                <a:blip r:embed="rId18"/>
                <a:stretch>
                  <a:fillRect l="-2721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Afbeelding 29" descr="Afbeelding met scherm, gebouw&#10;&#10;Automatisch gegenereerde beschrijving">
            <a:extLst>
              <a:ext uri="{FF2B5EF4-FFF2-40B4-BE49-F238E27FC236}">
                <a16:creationId xmlns:a16="http://schemas.microsoft.com/office/drawing/2014/main" id="{5B6EDA8A-1060-45EF-9A46-26E44B25AD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7" y="476927"/>
            <a:ext cx="3086100" cy="2324100"/>
          </a:xfrm>
          <a:prstGeom prst="rect">
            <a:avLst/>
          </a:prstGeom>
        </p:spPr>
      </p:pic>
      <p:sp>
        <p:nvSpPr>
          <p:cNvPr id="31" name="Ovaal 30">
            <a:extLst>
              <a:ext uri="{FF2B5EF4-FFF2-40B4-BE49-F238E27FC236}">
                <a16:creationId xmlns:a16="http://schemas.microsoft.com/office/drawing/2014/main" id="{F35E451C-C4CE-4F95-8AC6-275B93BCE714}"/>
              </a:ext>
            </a:extLst>
          </p:cNvPr>
          <p:cNvSpPr>
            <a:spLocks noChangeAspect="1"/>
          </p:cNvSpPr>
          <p:nvPr/>
        </p:nvSpPr>
        <p:spPr>
          <a:xfrm>
            <a:off x="8164266" y="6239808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A41EC4D7-4749-418F-B5D6-028ACDBEEED9}"/>
              </a:ext>
            </a:extLst>
          </p:cNvPr>
          <p:cNvSpPr>
            <a:spLocks noChangeAspect="1"/>
          </p:cNvSpPr>
          <p:nvPr/>
        </p:nvSpPr>
        <p:spPr>
          <a:xfrm>
            <a:off x="6312477" y="514053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3FD75B95-C0EE-4A7C-80BE-BD9DD79F7327}"/>
              </a:ext>
            </a:extLst>
          </p:cNvPr>
          <p:cNvSpPr>
            <a:spLocks noChangeAspect="1"/>
          </p:cNvSpPr>
          <p:nvPr/>
        </p:nvSpPr>
        <p:spPr>
          <a:xfrm>
            <a:off x="6278462" y="342392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5090BEA2-4B0C-4A5B-AD83-8C6D67F22254}"/>
              </a:ext>
            </a:extLst>
          </p:cNvPr>
          <p:cNvSpPr>
            <a:spLocks noChangeAspect="1"/>
          </p:cNvSpPr>
          <p:nvPr/>
        </p:nvSpPr>
        <p:spPr>
          <a:xfrm>
            <a:off x="7280872" y="999252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1CC890E-D470-42C3-8F16-8F6B97CA999A}"/>
              </a:ext>
            </a:extLst>
          </p:cNvPr>
          <p:cNvSpPr txBox="1"/>
          <p:nvPr/>
        </p:nvSpPr>
        <p:spPr>
          <a:xfrm>
            <a:off x="6938145" y="270221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Of:</a:t>
            </a:r>
          </a:p>
        </p:txBody>
      </p:sp>
    </p:spTree>
    <p:extLst>
      <p:ext uri="{BB962C8B-B14F-4D97-AF65-F5344CB8AC3E}">
        <p14:creationId xmlns:p14="http://schemas.microsoft.com/office/powerpoint/2010/main" val="42646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31" grpId="0" animBg="1"/>
      <p:bldP spid="32" grpId="0" animBg="1"/>
      <p:bldP spid="33" grpId="0" animBg="1"/>
      <p:bldP spid="3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, vogel&#10;&#10;Automatisch gegenereerde beschrijving">
            <a:extLst>
              <a:ext uri="{FF2B5EF4-FFF2-40B4-BE49-F238E27FC236}">
                <a16:creationId xmlns:a16="http://schemas.microsoft.com/office/drawing/2014/main" id="{F6F4C857-6123-460B-BFEE-7E6597896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5" y="364331"/>
            <a:ext cx="7915275" cy="306466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E7FA4C9-5FB8-493C-962E-4127EC0236E8}"/>
              </a:ext>
            </a:extLst>
          </p:cNvPr>
          <p:cNvSpPr txBox="1"/>
          <p:nvPr/>
        </p:nvSpPr>
        <p:spPr>
          <a:xfrm>
            <a:off x="1672937" y="3958937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Voer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B592E89B-78D7-458A-8F92-BD8AA3499EC0}"/>
                  </a:ext>
                </a:extLst>
              </p:cNvPr>
              <p:cNvSpPr txBox="1"/>
              <p:nvPr/>
            </p:nvSpPr>
            <p:spPr>
              <a:xfrm>
                <a:off x="1813213" y="4328269"/>
                <a:ext cx="2292359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0,04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+73,7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B592E89B-78D7-458A-8F92-BD8AA3499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213" y="4328269"/>
                <a:ext cx="2292359" cy="295594"/>
              </a:xfrm>
              <a:prstGeom prst="rect">
                <a:avLst/>
              </a:prstGeom>
              <a:blipFill>
                <a:blip r:embed="rId3"/>
                <a:stretch>
                  <a:fillRect l="-1862" r="-798" b="-142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408336EF-6870-419B-A62E-5C8CB26DA842}"/>
                  </a:ext>
                </a:extLst>
              </p:cNvPr>
              <p:cNvSpPr txBox="1"/>
              <p:nvPr/>
            </p:nvSpPr>
            <p:spPr>
              <a:xfrm>
                <a:off x="1813213" y="4705804"/>
                <a:ext cx="1124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=0,058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408336EF-6870-419B-A62E-5C8CB26DA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213" y="4705804"/>
                <a:ext cx="1124219" cy="276999"/>
              </a:xfrm>
              <a:prstGeom prst="rect">
                <a:avLst/>
              </a:prstGeom>
              <a:blipFill>
                <a:blip r:embed="rId4"/>
                <a:stretch>
                  <a:fillRect l="-4324" r="-4865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vak 8">
            <a:extLst>
              <a:ext uri="{FF2B5EF4-FFF2-40B4-BE49-F238E27FC236}">
                <a16:creationId xmlns:a16="http://schemas.microsoft.com/office/drawing/2014/main" id="{2DE5B1E5-538B-4F00-9D17-132DB5CDA4B7}"/>
              </a:ext>
            </a:extLst>
          </p:cNvPr>
          <p:cNvSpPr txBox="1"/>
          <p:nvPr/>
        </p:nvSpPr>
        <p:spPr>
          <a:xfrm>
            <a:off x="1721008" y="5064744"/>
            <a:ext cx="247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calc-intersect</a:t>
            </a:r>
            <a:r>
              <a:rPr lang="nl-NL" dirty="0"/>
              <a:t> op venster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6640C617-01B7-4A80-B523-8280B216184E}"/>
                  </a:ext>
                </a:extLst>
              </p:cNvPr>
              <p:cNvSpPr txBox="1"/>
              <p:nvPr/>
            </p:nvSpPr>
            <p:spPr>
              <a:xfrm>
                <a:off x="4195221" y="5110914"/>
                <a:ext cx="887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0,120</m:t>
                          </m:r>
                        </m:e>
                      </m:d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6640C617-01B7-4A80-B523-8280B2161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21" y="5110914"/>
                <a:ext cx="887743" cy="276999"/>
              </a:xfrm>
              <a:prstGeom prst="rect">
                <a:avLst/>
              </a:prstGeom>
              <a:blipFill>
                <a:blip r:embed="rId5"/>
                <a:stretch>
                  <a:fillRect r="-3425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E202FE25-B20B-42E8-9157-3A7EBA37B052}"/>
                  </a:ext>
                </a:extLst>
              </p:cNvPr>
              <p:cNvSpPr txBox="1"/>
              <p:nvPr/>
            </p:nvSpPr>
            <p:spPr>
              <a:xfrm>
                <a:off x="5020868" y="5110913"/>
                <a:ext cx="1003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0;0,116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E202FE25-B20B-42E8-9157-3A7EBA37B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68" y="5110913"/>
                <a:ext cx="1003160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C242D370-68B2-4E79-A3F4-64FD56450DD5}"/>
              </a:ext>
            </a:extLst>
          </p:cNvPr>
          <p:cNvSpPr txBox="1"/>
          <p:nvPr/>
        </p:nvSpPr>
        <p:spPr>
          <a:xfrm>
            <a:off x="1738595" y="5446768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p:pic>
        <p:nvPicPr>
          <p:cNvPr id="14" name="Afbeelding 1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CA48B60-570D-4D4D-8E6A-AAF689CFD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52" y="3429000"/>
            <a:ext cx="30861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598AEA4-F106-4588-87E1-87B08E2A9B38}"/>
                  </a:ext>
                </a:extLst>
              </p:cNvPr>
              <p:cNvSpPr txBox="1"/>
              <p:nvPr/>
            </p:nvSpPr>
            <p:spPr>
              <a:xfrm>
                <a:off x="2408405" y="5492934"/>
                <a:ext cx="13855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=98,356…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598AEA4-F106-4588-87E1-87B08E2A9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05" y="5492934"/>
                <a:ext cx="1385572" cy="276999"/>
              </a:xfrm>
              <a:prstGeom prst="rect">
                <a:avLst/>
              </a:prstGeom>
              <a:blipFill>
                <a:blip r:embed="rId8"/>
                <a:stretch>
                  <a:fillRect l="-2203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7A976BEF-BAAC-489F-B6CE-A5F1F2348CFD}"/>
                  </a:ext>
                </a:extLst>
              </p:cNvPr>
              <p:cNvSpPr txBox="1"/>
              <p:nvPr/>
            </p:nvSpPr>
            <p:spPr>
              <a:xfrm>
                <a:off x="1746671" y="5949783"/>
                <a:ext cx="3201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Stil asfalt gaat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98</m:t>
                    </m:r>
                  </m:oMath>
                </a14:m>
                <a:r>
                  <a:rPr lang="nl-NL" dirty="0"/>
                  <a:t> maanden mee</a:t>
                </a:r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7A976BEF-BAAC-489F-B6CE-A5F1F2348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71" y="5949783"/>
                <a:ext cx="3201326" cy="369332"/>
              </a:xfrm>
              <a:prstGeom prst="rect">
                <a:avLst/>
              </a:prstGeom>
              <a:blipFill>
                <a:blip r:embed="rId9"/>
                <a:stretch>
                  <a:fillRect l="-1714" t="-8197" r="-762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al 16">
            <a:extLst>
              <a:ext uri="{FF2B5EF4-FFF2-40B4-BE49-F238E27FC236}">
                <a16:creationId xmlns:a16="http://schemas.microsoft.com/office/drawing/2014/main" id="{8DFE3A5E-D43F-479D-8FBD-1DDF1E061185}"/>
              </a:ext>
            </a:extLst>
          </p:cNvPr>
          <p:cNvSpPr>
            <a:spLocks noChangeAspect="1"/>
          </p:cNvSpPr>
          <p:nvPr/>
        </p:nvSpPr>
        <p:spPr>
          <a:xfrm>
            <a:off x="6338987" y="350806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9D7441BA-4A9C-42BD-9AC9-69FBE50232AF}"/>
              </a:ext>
            </a:extLst>
          </p:cNvPr>
          <p:cNvSpPr>
            <a:spLocks noChangeAspect="1"/>
          </p:cNvSpPr>
          <p:nvPr/>
        </p:nvSpPr>
        <p:spPr>
          <a:xfrm>
            <a:off x="6338987" y="507407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E26651BC-6117-4328-9F8B-11D60B412499}"/>
              </a:ext>
            </a:extLst>
          </p:cNvPr>
          <p:cNvSpPr>
            <a:spLocks noChangeAspect="1"/>
          </p:cNvSpPr>
          <p:nvPr/>
        </p:nvSpPr>
        <p:spPr>
          <a:xfrm>
            <a:off x="6338987" y="586093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0A2963B-BEAF-47C4-8060-BFEC5768EF7C}"/>
              </a:ext>
            </a:extLst>
          </p:cNvPr>
          <p:cNvSpPr txBox="1"/>
          <p:nvPr/>
        </p:nvSpPr>
        <p:spPr>
          <a:xfrm>
            <a:off x="1653710" y="347862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Los 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5629536A-F88C-45DE-AD25-1C179F3DEDB2}"/>
                  </a:ext>
                </a:extLst>
              </p:cNvPr>
              <p:cNvSpPr/>
              <p:nvPr/>
            </p:nvSpPr>
            <p:spPr>
              <a:xfrm>
                <a:off x="2542522" y="3478075"/>
                <a:ext cx="2808846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0,1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0,04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+73,7</m:t>
                              </m:r>
                            </m:e>
                          </m:d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=0,058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5629536A-F88C-45DE-AD25-1C179F3DE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522" y="3478075"/>
                <a:ext cx="2808846" cy="3879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141EBD9-0E2B-41D9-B114-27496DCF51A4}"/>
                  </a:ext>
                </a:extLst>
              </p:cNvPr>
              <p:cNvSpPr txBox="1"/>
              <p:nvPr/>
            </p:nvSpPr>
            <p:spPr>
              <a:xfrm>
                <a:off x="9712521" y="642257"/>
                <a:ext cx="1274131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141EBD9-0E2B-41D9-B114-27496DCF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521" y="642257"/>
                <a:ext cx="1274131" cy="281937"/>
              </a:xfrm>
              <a:prstGeom prst="rect">
                <a:avLst/>
              </a:prstGeom>
              <a:blipFill>
                <a:blip r:embed="rId11"/>
                <a:stretch>
                  <a:fillRect l="-3828" t="-4255" r="-1435" b="-63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9197B99A-6A65-4F86-BF50-F4886FEA10AE}"/>
                  </a:ext>
                </a:extLst>
              </p:cNvPr>
              <p:cNvSpPr txBox="1"/>
              <p:nvPr/>
            </p:nvSpPr>
            <p:spPr>
              <a:xfrm>
                <a:off x="9702210" y="1104900"/>
                <a:ext cx="1732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=0,04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+73,7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9197B99A-6A65-4F86-BF50-F4886FEA1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210" y="1104900"/>
                <a:ext cx="1732975" cy="276999"/>
              </a:xfrm>
              <a:prstGeom prst="rect">
                <a:avLst/>
              </a:prstGeom>
              <a:blipFill>
                <a:blip r:embed="rId12"/>
                <a:stretch>
                  <a:fillRect l="-2817" r="-2817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6C68AC7-B97F-4B5C-8F96-F651733FA4DA}"/>
              </a:ext>
            </a:extLst>
          </p:cNvPr>
          <p:cNvCxnSpPr/>
          <p:nvPr/>
        </p:nvCxnSpPr>
        <p:spPr>
          <a:xfrm>
            <a:off x="3101191" y="4844303"/>
            <a:ext cx="2548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D57BF052-CCC1-41AE-AB61-D94FFB46E5FB}"/>
              </a:ext>
            </a:extLst>
          </p:cNvPr>
          <p:cNvCxnSpPr/>
          <p:nvPr/>
        </p:nvCxnSpPr>
        <p:spPr>
          <a:xfrm>
            <a:off x="5649686" y="4844303"/>
            <a:ext cx="0" cy="266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B3C6F8B3-34C3-4E66-81B4-B50A9643FC9D}"/>
                  </a:ext>
                </a:extLst>
              </p:cNvPr>
              <p:cNvSpPr txBox="1"/>
              <p:nvPr/>
            </p:nvSpPr>
            <p:spPr>
              <a:xfrm>
                <a:off x="4375438" y="4627546"/>
                <a:ext cx="2660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1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nl-NL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B3C6F8B3-34C3-4E66-81B4-B50A9643F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38" y="4627546"/>
                <a:ext cx="266098" cy="215444"/>
              </a:xfrm>
              <a:prstGeom prst="rect">
                <a:avLst/>
              </a:prstGeom>
              <a:blipFill>
                <a:blip r:embed="rId13"/>
                <a:stretch>
                  <a:fillRect l="-11628" r="-16279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5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, zitten&#10;&#10;Automatisch gegenereerde beschrijving">
            <a:extLst>
              <a:ext uri="{FF2B5EF4-FFF2-40B4-BE49-F238E27FC236}">
                <a16:creationId xmlns:a16="http://schemas.microsoft.com/office/drawing/2014/main" id="{DAF9C2DD-E1AD-4140-BECF-FD88C13AE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18" y="605279"/>
            <a:ext cx="8401050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6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8F8B61A-15D6-4F9B-B617-80056E56E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3" y="590990"/>
            <a:ext cx="7915275" cy="400764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D5340F7-11F4-49B9-A4EF-3CF97337E472}"/>
              </a:ext>
            </a:extLst>
          </p:cNvPr>
          <p:cNvSpPr txBox="1"/>
          <p:nvPr/>
        </p:nvSpPr>
        <p:spPr>
          <a:xfrm>
            <a:off x="1802167" y="4731797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C-reeks</a:t>
            </a:r>
            <a:r>
              <a:rPr lang="nl-NL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DCC99AE3-09D2-4416-9239-D2D2098F076A}"/>
                  </a:ext>
                </a:extLst>
              </p:cNvPr>
              <p:cNvSpPr txBox="1"/>
              <p:nvPr/>
            </p:nvSpPr>
            <p:spPr>
              <a:xfrm>
                <a:off x="2796029" y="4656263"/>
                <a:ext cx="43762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DCC99AE3-09D2-4416-9239-D2D2098F0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029" y="4656263"/>
                <a:ext cx="437620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46FC7DD3-E035-4534-BD40-AEDA36A2381F}"/>
                  </a:ext>
                </a:extLst>
              </p:cNvPr>
              <p:cNvSpPr txBox="1"/>
              <p:nvPr/>
            </p:nvSpPr>
            <p:spPr>
              <a:xfrm>
                <a:off x="1789721" y="5309825"/>
                <a:ext cx="195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nl-NL" dirty="0"/>
                  <a:t> maal verdunnen:</a:t>
                </a: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46FC7DD3-E035-4534-BD40-AEDA36A23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721" y="5309825"/>
                <a:ext cx="1958613" cy="369332"/>
              </a:xfrm>
              <a:prstGeom prst="rect">
                <a:avLst/>
              </a:prstGeom>
              <a:blipFill>
                <a:blip r:embed="rId4"/>
                <a:stretch>
                  <a:fillRect t="-8197" r="-2181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FDA3B46-4727-40FB-A822-2CF922C93327}"/>
                  </a:ext>
                </a:extLst>
              </p:cNvPr>
              <p:cNvSpPr/>
              <p:nvPr/>
            </p:nvSpPr>
            <p:spPr>
              <a:xfrm>
                <a:off x="3748334" y="5229930"/>
                <a:ext cx="2792752" cy="485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nl-N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nl-N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nl-N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nl-N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FDA3B46-4727-40FB-A822-2CF922C933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34" y="5229930"/>
                <a:ext cx="2792752" cy="485197"/>
              </a:xfrm>
              <a:prstGeom prst="rect">
                <a:avLst/>
              </a:prstGeom>
              <a:blipFill>
                <a:blip r:embed="rId5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547A5C08-4FA7-448A-9EB7-8121D9722FEB}"/>
                  </a:ext>
                </a:extLst>
              </p:cNvPr>
              <p:cNvSpPr txBox="1"/>
              <p:nvPr/>
            </p:nvSpPr>
            <p:spPr>
              <a:xfrm>
                <a:off x="1802167" y="5964220"/>
                <a:ext cx="4391523" cy="48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Sulphur C6 bestaat voor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dirty="0"/>
                  <a:t> deel uit </a:t>
                </a:r>
                <a:r>
                  <a:rPr lang="nl-NL" dirty="0" err="1"/>
                  <a:t>Sulphur</a:t>
                </a:r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547A5C08-4FA7-448A-9EB7-8121D9722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167" y="5964220"/>
                <a:ext cx="4391523" cy="485197"/>
              </a:xfrm>
              <a:prstGeom prst="rect">
                <a:avLst/>
              </a:prstGeom>
              <a:blipFill>
                <a:blip r:embed="rId6"/>
                <a:stretch>
                  <a:fillRect l="-1250" r="-278" b="-7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al 7">
            <a:extLst>
              <a:ext uri="{FF2B5EF4-FFF2-40B4-BE49-F238E27FC236}">
                <a16:creationId xmlns:a16="http://schemas.microsoft.com/office/drawing/2014/main" id="{2CE8DB54-C497-4C6E-B011-2A7784C8E4E4}"/>
              </a:ext>
            </a:extLst>
          </p:cNvPr>
          <p:cNvSpPr>
            <a:spLocks noChangeAspect="1"/>
          </p:cNvSpPr>
          <p:nvPr/>
        </p:nvSpPr>
        <p:spPr>
          <a:xfrm>
            <a:off x="9526524" y="467427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9C6B33B-4302-43D2-A02D-7597C2872DA7}"/>
              </a:ext>
            </a:extLst>
          </p:cNvPr>
          <p:cNvSpPr>
            <a:spLocks noChangeAspect="1"/>
          </p:cNvSpPr>
          <p:nvPr/>
        </p:nvSpPr>
        <p:spPr>
          <a:xfrm>
            <a:off x="9529483" y="528112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AFCB755-A1D9-4DAA-9B60-8D691010C52F}"/>
              </a:ext>
            </a:extLst>
          </p:cNvPr>
          <p:cNvSpPr>
            <a:spLocks noChangeAspect="1"/>
          </p:cNvSpPr>
          <p:nvPr/>
        </p:nvSpPr>
        <p:spPr>
          <a:xfrm>
            <a:off x="9526524" y="596422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8325100E-5138-442C-8491-909A013E4C3A}"/>
                  </a:ext>
                </a:extLst>
              </p:cNvPr>
              <p:cNvSpPr/>
              <p:nvPr/>
            </p:nvSpPr>
            <p:spPr>
              <a:xfrm>
                <a:off x="6431555" y="5076440"/>
                <a:ext cx="1231683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8325100E-5138-442C-8491-909A013E4C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555" y="5076440"/>
                <a:ext cx="1231683" cy="769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C451857F-41A9-4A15-95C5-71A417C96966}"/>
                  </a:ext>
                </a:extLst>
              </p:cNvPr>
              <p:cNvSpPr/>
              <p:nvPr/>
            </p:nvSpPr>
            <p:spPr>
              <a:xfrm>
                <a:off x="7441461" y="5287862"/>
                <a:ext cx="10582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C451857F-41A9-4A15-95C5-71A417C96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61" y="5287862"/>
                <a:ext cx="105823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895DD724-FD64-4132-B0CF-B0B39362B078}"/>
                  </a:ext>
                </a:extLst>
              </p:cNvPr>
              <p:cNvSpPr txBox="1"/>
              <p:nvPr/>
            </p:nvSpPr>
            <p:spPr>
              <a:xfrm>
                <a:off x="8459743" y="5176662"/>
                <a:ext cx="74680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895DD724-FD64-4132-B0CF-B0B39362B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743" y="5176662"/>
                <a:ext cx="746808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innen, tafel&#10;&#10;Automatisch gegenereerde beschrijving">
            <a:extLst>
              <a:ext uri="{FF2B5EF4-FFF2-40B4-BE49-F238E27FC236}">
                <a16:creationId xmlns:a16="http://schemas.microsoft.com/office/drawing/2014/main" id="{6549B356-E891-4E1F-B7E1-CFF95671B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3" y="620122"/>
            <a:ext cx="9201150" cy="2436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3BF61296-DCC0-4D4E-8E10-66ECF8231823}"/>
                  </a:ext>
                </a:extLst>
              </p:cNvPr>
              <p:cNvSpPr txBox="1"/>
              <p:nvPr/>
            </p:nvSpPr>
            <p:spPr>
              <a:xfrm>
                <a:off x="1740477" y="3429000"/>
                <a:ext cx="11910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99%</m:t>
                    </m:r>
                  </m:oMath>
                </a14:m>
                <a:r>
                  <a:rPr lang="nl-NL" dirty="0"/>
                  <a:t> minder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3BF61296-DCC0-4D4E-8E10-66ECF8231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77" y="3429000"/>
                <a:ext cx="1191032" cy="276999"/>
              </a:xfrm>
              <a:prstGeom prst="rect">
                <a:avLst/>
              </a:prstGeom>
              <a:blipFill>
                <a:blip r:embed="rId3"/>
                <a:stretch>
                  <a:fillRect l="-7692" t="-28889" r="-11795" b="-5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ijl: rechts 6">
            <a:extLst>
              <a:ext uri="{FF2B5EF4-FFF2-40B4-BE49-F238E27FC236}">
                <a16:creationId xmlns:a16="http://schemas.microsoft.com/office/drawing/2014/main" id="{14F67E1A-B0A3-4773-9E2B-21B5F5C5E07B}"/>
              </a:ext>
            </a:extLst>
          </p:cNvPr>
          <p:cNvSpPr/>
          <p:nvPr/>
        </p:nvSpPr>
        <p:spPr>
          <a:xfrm>
            <a:off x="3699167" y="3498249"/>
            <a:ext cx="467591" cy="1385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8E008B1-49EB-483A-8678-746716566645}"/>
                  </a:ext>
                </a:extLst>
              </p:cNvPr>
              <p:cNvSpPr txBox="1"/>
              <p:nvPr/>
            </p:nvSpPr>
            <p:spPr>
              <a:xfrm>
                <a:off x="4348599" y="3281461"/>
                <a:ext cx="43762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8E008B1-49EB-483A-8678-746716566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99" y="3281461"/>
                <a:ext cx="437620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vak 8">
            <a:extLst>
              <a:ext uri="{FF2B5EF4-FFF2-40B4-BE49-F238E27FC236}">
                <a16:creationId xmlns:a16="http://schemas.microsoft.com/office/drawing/2014/main" id="{4C94F95D-83F9-40E3-8AA5-50404E26DDAA}"/>
              </a:ext>
            </a:extLst>
          </p:cNvPr>
          <p:cNvSpPr txBox="1"/>
          <p:nvPr/>
        </p:nvSpPr>
        <p:spPr>
          <a:xfrm>
            <a:off x="4988842" y="3398162"/>
            <a:ext cx="834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</a:t>
            </a:r>
            <a:r>
              <a:rPr lang="nl-NL" sz="1400" dirty="0" err="1"/>
              <a:t>C-reeks</a:t>
            </a:r>
            <a:r>
              <a:rPr lang="nl-NL" sz="1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C209BBD-745B-4C2F-83C6-A98108347DAD}"/>
                  </a:ext>
                </a:extLst>
              </p:cNvPr>
              <p:cNvSpPr txBox="1"/>
              <p:nvPr/>
            </p:nvSpPr>
            <p:spPr>
              <a:xfrm>
                <a:off x="1740477" y="4054659"/>
                <a:ext cx="1367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99,9%</m:t>
                    </m:r>
                  </m:oMath>
                </a14:m>
                <a:r>
                  <a:rPr lang="nl-NL" dirty="0"/>
                  <a:t> minder</a:t>
                </a: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C209BBD-745B-4C2F-83C6-A98108347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77" y="4054659"/>
                <a:ext cx="1367362" cy="276999"/>
              </a:xfrm>
              <a:prstGeom prst="rect">
                <a:avLst/>
              </a:prstGeom>
              <a:blipFill>
                <a:blip r:embed="rId5"/>
                <a:stretch>
                  <a:fillRect l="-6250" t="-28261" r="-10268" b="-5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ijl: rechts 10">
            <a:extLst>
              <a:ext uri="{FF2B5EF4-FFF2-40B4-BE49-F238E27FC236}">
                <a16:creationId xmlns:a16="http://schemas.microsoft.com/office/drawing/2014/main" id="{C3AC1741-B1C3-4B31-850F-DA0581922A9D}"/>
              </a:ext>
            </a:extLst>
          </p:cNvPr>
          <p:cNvSpPr/>
          <p:nvPr/>
        </p:nvSpPr>
        <p:spPr>
          <a:xfrm>
            <a:off x="3699167" y="4089526"/>
            <a:ext cx="467591" cy="1385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4CE2B5A1-EAC4-4624-AD46-57E304B3F4C7}"/>
                  </a:ext>
                </a:extLst>
              </p:cNvPr>
              <p:cNvSpPr txBox="1"/>
              <p:nvPr/>
            </p:nvSpPr>
            <p:spPr>
              <a:xfrm>
                <a:off x="4348599" y="3872738"/>
                <a:ext cx="56586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4CE2B5A1-EAC4-4624-AD46-57E304B3F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99" y="3872738"/>
                <a:ext cx="565861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B1D58F73-95BE-41D9-8C43-F5223820EC89}"/>
                  </a:ext>
                </a:extLst>
              </p:cNvPr>
              <p:cNvSpPr txBox="1"/>
              <p:nvPr/>
            </p:nvSpPr>
            <p:spPr>
              <a:xfrm>
                <a:off x="1740477" y="4823650"/>
                <a:ext cx="1495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99,99%</m:t>
                    </m:r>
                  </m:oMath>
                </a14:m>
                <a:r>
                  <a:rPr lang="nl-NL" dirty="0"/>
                  <a:t> minder</a:t>
                </a: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B1D58F73-95BE-41D9-8C43-F5223820E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77" y="4823650"/>
                <a:ext cx="1495602" cy="276999"/>
              </a:xfrm>
              <a:prstGeom prst="rect">
                <a:avLst/>
              </a:prstGeom>
              <a:blipFill>
                <a:blip r:embed="rId7"/>
                <a:stretch>
                  <a:fillRect l="-5714" t="-28261" r="-8980" b="-5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ijl: rechts 13">
            <a:extLst>
              <a:ext uri="{FF2B5EF4-FFF2-40B4-BE49-F238E27FC236}">
                <a16:creationId xmlns:a16="http://schemas.microsoft.com/office/drawing/2014/main" id="{5EF0F884-DE27-4996-A7F0-ED6B1E800E51}"/>
              </a:ext>
            </a:extLst>
          </p:cNvPr>
          <p:cNvSpPr/>
          <p:nvPr/>
        </p:nvSpPr>
        <p:spPr>
          <a:xfrm>
            <a:off x="3699167" y="4858517"/>
            <a:ext cx="467591" cy="1385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9634E324-38E6-4706-8527-2D1E08AE5635}"/>
                  </a:ext>
                </a:extLst>
              </p:cNvPr>
              <p:cNvSpPr txBox="1"/>
              <p:nvPr/>
            </p:nvSpPr>
            <p:spPr>
              <a:xfrm>
                <a:off x="4348599" y="4641729"/>
                <a:ext cx="69410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9634E324-38E6-4706-8527-2D1E08AE5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99" y="4641729"/>
                <a:ext cx="694101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5B98BBCC-E196-4DB9-B311-8EEA866876A8}"/>
                  </a:ext>
                </a:extLst>
              </p:cNvPr>
              <p:cNvSpPr txBox="1"/>
              <p:nvPr/>
            </p:nvSpPr>
            <p:spPr>
              <a:xfrm>
                <a:off x="1740477" y="5536615"/>
                <a:ext cx="1623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99,998%</m:t>
                    </m:r>
                  </m:oMath>
                </a14:m>
                <a:r>
                  <a:rPr lang="nl-NL" dirty="0"/>
                  <a:t> minder</a:t>
                </a:r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5B98BBCC-E196-4DB9-B311-8EEA8668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77" y="5536615"/>
                <a:ext cx="1623842" cy="276999"/>
              </a:xfrm>
              <a:prstGeom prst="rect">
                <a:avLst/>
              </a:prstGeom>
              <a:blipFill>
                <a:blip r:embed="rId9"/>
                <a:stretch>
                  <a:fillRect l="-5263" t="-28261" r="-8271" b="-5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ijl: rechts 16">
            <a:extLst>
              <a:ext uri="{FF2B5EF4-FFF2-40B4-BE49-F238E27FC236}">
                <a16:creationId xmlns:a16="http://schemas.microsoft.com/office/drawing/2014/main" id="{8753459D-FFDA-4E66-90BD-BE5F111E21C4}"/>
              </a:ext>
            </a:extLst>
          </p:cNvPr>
          <p:cNvSpPr/>
          <p:nvPr/>
        </p:nvSpPr>
        <p:spPr>
          <a:xfrm>
            <a:off x="3699167" y="5571482"/>
            <a:ext cx="467591" cy="1385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162F6DFC-307D-4822-B050-E49A05B7FBC2}"/>
                  </a:ext>
                </a:extLst>
              </p:cNvPr>
              <p:cNvSpPr txBox="1"/>
              <p:nvPr/>
            </p:nvSpPr>
            <p:spPr>
              <a:xfrm>
                <a:off x="4348599" y="5354694"/>
                <a:ext cx="82234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100000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162F6DFC-307D-4822-B050-E49A05B7F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99" y="5354694"/>
                <a:ext cx="822341" cy="5203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EE070125-72A4-41DE-AA82-0521712AC7EC}"/>
                  </a:ext>
                </a:extLst>
              </p:cNvPr>
              <p:cNvSpPr txBox="1"/>
              <p:nvPr/>
            </p:nvSpPr>
            <p:spPr>
              <a:xfrm>
                <a:off x="5223875" y="5354694"/>
                <a:ext cx="93134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50000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EE070125-72A4-41DE-AA82-0521712AC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875" y="5354694"/>
                <a:ext cx="931345" cy="5204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F7732C5-D01F-4FF6-8F03-8F3B26FB7FF7}"/>
                  </a:ext>
                </a:extLst>
              </p:cNvPr>
              <p:cNvSpPr txBox="1"/>
              <p:nvPr/>
            </p:nvSpPr>
            <p:spPr>
              <a:xfrm>
                <a:off x="1700250" y="6203413"/>
                <a:ext cx="3989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Het getal op de puntjes moet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50000</m:t>
                    </m:r>
                  </m:oMath>
                </a14:m>
                <a:r>
                  <a:rPr lang="nl-NL" dirty="0"/>
                  <a:t> zijn</a:t>
                </a: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F7732C5-D01F-4FF6-8F03-8F3B26FB7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50" y="6203413"/>
                <a:ext cx="3989297" cy="369332"/>
              </a:xfrm>
              <a:prstGeom prst="rect">
                <a:avLst/>
              </a:prstGeom>
              <a:blipFill>
                <a:blip r:embed="rId12"/>
                <a:stretch>
                  <a:fillRect l="-1376" t="-10000" r="-459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al 20">
            <a:extLst>
              <a:ext uri="{FF2B5EF4-FFF2-40B4-BE49-F238E27FC236}">
                <a16:creationId xmlns:a16="http://schemas.microsoft.com/office/drawing/2014/main" id="{2E20D832-1C8B-4A57-AC45-CEAF5ED3A7FB}"/>
              </a:ext>
            </a:extLst>
          </p:cNvPr>
          <p:cNvSpPr>
            <a:spLocks noChangeAspect="1"/>
          </p:cNvSpPr>
          <p:nvPr/>
        </p:nvSpPr>
        <p:spPr>
          <a:xfrm>
            <a:off x="10137397" y="3872738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8DB47FF5-651D-4B54-A1FA-BE7403872273}"/>
              </a:ext>
            </a:extLst>
          </p:cNvPr>
          <p:cNvSpPr>
            <a:spLocks noChangeAspect="1"/>
          </p:cNvSpPr>
          <p:nvPr/>
        </p:nvSpPr>
        <p:spPr>
          <a:xfrm>
            <a:off x="10131750" y="535582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24C2AE41-E27C-410C-B2B8-6D1318BB0118}"/>
              </a:ext>
            </a:extLst>
          </p:cNvPr>
          <p:cNvSpPr>
            <a:spLocks noChangeAspect="1"/>
          </p:cNvSpPr>
          <p:nvPr/>
        </p:nvSpPr>
        <p:spPr>
          <a:xfrm>
            <a:off x="10131750" y="6102432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B0AA0CE5-7DD4-4D6A-AF28-0F2DA204B7F2}"/>
                  </a:ext>
                </a:extLst>
              </p:cNvPr>
              <p:cNvSpPr txBox="1"/>
              <p:nvPr/>
            </p:nvSpPr>
            <p:spPr>
              <a:xfrm>
                <a:off x="6716485" y="3387269"/>
                <a:ext cx="9396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(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1% </m:t>
                    </m:r>
                    <m:r>
                      <m:rPr>
                        <m:sty m:val="p"/>
                      </m:rPr>
                      <a:rPr lang="nl-NL" sz="1400" b="0" i="0" smtClean="0">
                        <a:latin typeface="Cambria Math" panose="02040503050406030204" pitchFamily="18" charset="0"/>
                      </a:rPr>
                      <m:t>over</m:t>
                    </m:r>
                  </m:oMath>
                </a14:m>
                <a:r>
                  <a:rPr lang="nl-NL" sz="1400" dirty="0"/>
                  <a:t>)</a:t>
                </a: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B0AA0CE5-7DD4-4D6A-AF28-0F2DA204B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85" y="3387269"/>
                <a:ext cx="939681" cy="307777"/>
              </a:xfrm>
              <a:prstGeom prst="rect">
                <a:avLst/>
              </a:prstGeom>
              <a:blipFill>
                <a:blip r:embed="rId13"/>
                <a:stretch>
                  <a:fillRect l="-1948" t="-4000" r="-1299" b="-2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94C40605-6AFF-48FD-8967-AA236AA3971B}"/>
                  </a:ext>
                </a:extLst>
              </p:cNvPr>
              <p:cNvSpPr txBox="1"/>
              <p:nvPr/>
            </p:nvSpPr>
            <p:spPr>
              <a:xfrm>
                <a:off x="6716485" y="3920249"/>
                <a:ext cx="1075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(</a:t>
                </a:r>
                <a14:m>
                  <m:oMath xmlns:m="http://schemas.openxmlformats.org/officeDocument/2006/math">
                    <m:r>
                      <a:rPr lang="nl-NL" sz="1400" b="0" i="0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1% </m:t>
                    </m:r>
                    <m:r>
                      <m:rPr>
                        <m:sty m:val="p"/>
                      </m:rPr>
                      <a:rPr lang="nl-NL" sz="1400" b="0" i="0" smtClean="0">
                        <a:latin typeface="Cambria Math" panose="02040503050406030204" pitchFamily="18" charset="0"/>
                      </a:rPr>
                      <m:t>over</m:t>
                    </m:r>
                  </m:oMath>
                </a14:m>
                <a:r>
                  <a:rPr lang="nl-NL" sz="1400" dirty="0"/>
                  <a:t>)</a:t>
                </a: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94C40605-6AFF-48FD-8967-AA236AA39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85" y="3920249"/>
                <a:ext cx="1075936" cy="307777"/>
              </a:xfrm>
              <a:prstGeom prst="rect">
                <a:avLst/>
              </a:prstGeom>
              <a:blipFill>
                <a:blip r:embed="rId14"/>
                <a:stretch>
                  <a:fillRect l="-1705" t="-3922" r="-1136" b="-196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8CD9515B-5B38-4F53-88A3-0E82F8BA5792}"/>
                  </a:ext>
                </a:extLst>
              </p:cNvPr>
              <p:cNvSpPr txBox="1"/>
              <p:nvPr/>
            </p:nvSpPr>
            <p:spPr>
              <a:xfrm>
                <a:off x="6716485" y="4748039"/>
                <a:ext cx="11753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(</a:t>
                </a:r>
                <a14:m>
                  <m:oMath xmlns:m="http://schemas.openxmlformats.org/officeDocument/2006/math">
                    <m:r>
                      <a:rPr lang="nl-NL" sz="1400" b="0" i="0" smtClean="0">
                        <a:latin typeface="Cambria Math" panose="02040503050406030204" pitchFamily="18" charset="0"/>
                      </a:rPr>
                      <m:t>0,0</m:t>
                    </m:r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1% </m:t>
                    </m:r>
                    <m:r>
                      <m:rPr>
                        <m:sty m:val="p"/>
                      </m:rPr>
                      <a:rPr lang="nl-NL" sz="1400" b="0" i="0" smtClean="0">
                        <a:latin typeface="Cambria Math" panose="02040503050406030204" pitchFamily="18" charset="0"/>
                      </a:rPr>
                      <m:t>over</m:t>
                    </m:r>
                  </m:oMath>
                </a14:m>
                <a:r>
                  <a:rPr lang="nl-NL" sz="1400" dirty="0"/>
                  <a:t>)</a:t>
                </a: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8CD9515B-5B38-4F53-88A3-0E82F8BA5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85" y="4748039"/>
                <a:ext cx="1175322" cy="307777"/>
              </a:xfrm>
              <a:prstGeom prst="rect">
                <a:avLst/>
              </a:prstGeom>
              <a:blipFill>
                <a:blip r:embed="rId15"/>
                <a:stretch>
                  <a:fillRect l="-1554" t="-4000" r="-518" b="-2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DF1DB2DE-1782-425F-9312-BB50D752358E}"/>
                  </a:ext>
                </a:extLst>
              </p:cNvPr>
              <p:cNvSpPr txBox="1"/>
              <p:nvPr/>
            </p:nvSpPr>
            <p:spPr>
              <a:xfrm>
                <a:off x="6716485" y="5486843"/>
                <a:ext cx="1274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(</a:t>
                </a:r>
                <a14:m>
                  <m:oMath xmlns:m="http://schemas.openxmlformats.org/officeDocument/2006/math">
                    <m:r>
                      <a:rPr lang="nl-NL" sz="1400" b="0" i="0" smtClean="0">
                        <a:latin typeface="Cambria Math" panose="02040503050406030204" pitchFamily="18" charset="0"/>
                      </a:rPr>
                      <m:t>0,002</m:t>
                    </m:r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m:rPr>
                        <m:sty m:val="p"/>
                      </m:rPr>
                      <a:rPr lang="nl-NL" sz="1400" b="0" i="0" smtClean="0">
                        <a:latin typeface="Cambria Math" panose="02040503050406030204" pitchFamily="18" charset="0"/>
                      </a:rPr>
                      <m:t>over</m:t>
                    </m:r>
                  </m:oMath>
                </a14:m>
                <a:r>
                  <a:rPr lang="nl-NL" sz="1400" dirty="0"/>
                  <a:t>)</a:t>
                </a: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DF1DB2DE-1782-425F-9312-BB50D7523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85" y="5486843"/>
                <a:ext cx="1274708" cy="307777"/>
              </a:xfrm>
              <a:prstGeom prst="rect">
                <a:avLst/>
              </a:prstGeom>
              <a:blipFill>
                <a:blip r:embed="rId16"/>
                <a:stretch>
                  <a:fillRect l="-1435" t="-3922" r="-478" b="-196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8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innen, tafel&#10;&#10;Automatisch gegenereerde beschrijving">
            <a:extLst>
              <a:ext uri="{FF2B5EF4-FFF2-40B4-BE49-F238E27FC236}">
                <a16:creationId xmlns:a16="http://schemas.microsoft.com/office/drawing/2014/main" id="{6549B356-E891-4E1F-B7E1-CFF95671B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3" y="620122"/>
            <a:ext cx="9201150" cy="2436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F7732C5-D01F-4FF6-8F03-8F3B26FB7FF7}"/>
                  </a:ext>
                </a:extLst>
              </p:cNvPr>
              <p:cNvSpPr txBox="1"/>
              <p:nvPr/>
            </p:nvSpPr>
            <p:spPr>
              <a:xfrm>
                <a:off x="1700250" y="5795455"/>
                <a:ext cx="3989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Het getal op de puntjes moet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50000</m:t>
                    </m:r>
                  </m:oMath>
                </a14:m>
                <a:r>
                  <a:rPr lang="nl-NL" dirty="0"/>
                  <a:t> zijn</a:t>
                </a: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F7732C5-D01F-4FF6-8F03-8F3B26FB7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50" y="5795455"/>
                <a:ext cx="3989297" cy="369332"/>
              </a:xfrm>
              <a:prstGeom prst="rect">
                <a:avLst/>
              </a:prstGeom>
              <a:blipFill>
                <a:blip r:embed="rId3"/>
                <a:stretch>
                  <a:fillRect l="-1376" t="-10000" r="-459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al 20">
            <a:extLst>
              <a:ext uri="{FF2B5EF4-FFF2-40B4-BE49-F238E27FC236}">
                <a16:creationId xmlns:a16="http://schemas.microsoft.com/office/drawing/2014/main" id="{2E20D832-1C8B-4A57-AC45-CEAF5ED3A7FB}"/>
              </a:ext>
            </a:extLst>
          </p:cNvPr>
          <p:cNvSpPr>
            <a:spLocks noChangeAspect="1"/>
          </p:cNvSpPr>
          <p:nvPr/>
        </p:nvSpPr>
        <p:spPr>
          <a:xfrm>
            <a:off x="6296917" y="429407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8DB47FF5-651D-4B54-A1FA-BE7403872273}"/>
              </a:ext>
            </a:extLst>
          </p:cNvPr>
          <p:cNvSpPr>
            <a:spLocks noChangeAspect="1"/>
          </p:cNvSpPr>
          <p:nvPr/>
        </p:nvSpPr>
        <p:spPr>
          <a:xfrm>
            <a:off x="6291270" y="489089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24C2AE41-E27C-410C-B2B8-6D1318BB0118}"/>
              </a:ext>
            </a:extLst>
          </p:cNvPr>
          <p:cNvSpPr>
            <a:spLocks noChangeAspect="1"/>
          </p:cNvSpPr>
          <p:nvPr/>
        </p:nvSpPr>
        <p:spPr>
          <a:xfrm>
            <a:off x="6291270" y="5792248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1842867" y="3727946"/>
                <a:ext cx="947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99,998%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867" y="3727946"/>
                <a:ext cx="947375" cy="276999"/>
              </a:xfrm>
              <a:prstGeom prst="rect">
                <a:avLst/>
              </a:prstGeom>
              <a:blipFill>
                <a:blip r:embed="rId4"/>
                <a:stretch>
                  <a:fillRect l="-5128" r="-6410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vak 3"/>
          <p:cNvSpPr txBox="1"/>
          <p:nvPr/>
        </p:nvSpPr>
        <p:spPr>
          <a:xfrm>
            <a:off x="2820524" y="3681779"/>
            <a:ext cx="174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minder betekent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/>
              <p:cNvSpPr txBox="1"/>
              <p:nvPr/>
            </p:nvSpPr>
            <p:spPr>
              <a:xfrm>
                <a:off x="4561397" y="3727945"/>
                <a:ext cx="819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0,002%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7" name="Tekstvak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97" y="3727945"/>
                <a:ext cx="819135" cy="276999"/>
              </a:xfrm>
              <a:prstGeom prst="rect">
                <a:avLst/>
              </a:prstGeom>
              <a:blipFill>
                <a:blip r:embed="rId5"/>
                <a:stretch>
                  <a:fillRect l="-5926" r="-7407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kstvak 27"/>
          <p:cNvSpPr txBox="1"/>
          <p:nvPr/>
        </p:nvSpPr>
        <p:spPr>
          <a:xfrm>
            <a:off x="5402122" y="3685902"/>
            <a:ext cx="60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/>
              <p:cNvSpPr txBox="1"/>
              <p:nvPr/>
            </p:nvSpPr>
            <p:spPr>
              <a:xfrm>
                <a:off x="1842867" y="4294073"/>
                <a:ext cx="819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0,002%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9" name="Tekstvak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867" y="4294073"/>
                <a:ext cx="819135" cy="276999"/>
              </a:xfrm>
              <a:prstGeom prst="rect">
                <a:avLst/>
              </a:prstGeom>
              <a:blipFill>
                <a:blip r:embed="rId6"/>
                <a:stretch>
                  <a:fillRect l="-5926" r="-7407" b="-130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/>
              <p:cNvSpPr txBox="1"/>
              <p:nvPr/>
            </p:nvSpPr>
            <p:spPr>
              <a:xfrm>
                <a:off x="2732342" y="4140051"/>
                <a:ext cx="85119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0,002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0" name="Tekstvak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42" y="4140051"/>
                <a:ext cx="851195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/>
              <p:cNvSpPr txBox="1"/>
              <p:nvPr/>
            </p:nvSpPr>
            <p:spPr>
              <a:xfrm>
                <a:off x="3666762" y="4294777"/>
                <a:ext cx="1107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=0,00002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1" name="Tekstvak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762" y="4294777"/>
                <a:ext cx="1107676" cy="276999"/>
              </a:xfrm>
              <a:prstGeom prst="rect">
                <a:avLst/>
              </a:prstGeom>
              <a:blipFill>
                <a:blip r:embed="rId8"/>
                <a:stretch>
                  <a:fillRect l="-2210" r="-4972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/>
              <p:cNvSpPr txBox="1"/>
              <p:nvPr/>
            </p:nvSpPr>
            <p:spPr>
              <a:xfrm>
                <a:off x="1849905" y="4814738"/>
                <a:ext cx="194123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0,00002=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100000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2" name="Tekstvak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905" y="4814738"/>
                <a:ext cx="1941237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/>
              <p:cNvSpPr txBox="1"/>
              <p:nvPr/>
            </p:nvSpPr>
            <p:spPr>
              <a:xfrm>
                <a:off x="3843093" y="4817746"/>
                <a:ext cx="93134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50000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3" name="Tekstvak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093" y="4817746"/>
                <a:ext cx="931345" cy="5204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kstvak 33"/>
          <p:cNvSpPr txBox="1"/>
          <p:nvPr/>
        </p:nvSpPr>
        <p:spPr>
          <a:xfrm>
            <a:off x="1491175" y="317929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Of:</a:t>
            </a:r>
          </a:p>
        </p:txBody>
      </p:sp>
    </p:spTree>
    <p:extLst>
      <p:ext uri="{BB962C8B-B14F-4D97-AF65-F5344CB8AC3E}">
        <p14:creationId xmlns:p14="http://schemas.microsoft.com/office/powerpoint/2010/main" val="1426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3" grpId="0"/>
      <p:bldP spid="4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3F42C2C-B049-49A4-B609-A05CAC38CE17}" vid="{4F95A3EB-CA5C-4C69-890D-8A5C06625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2546</TotalTime>
  <Words>1262</Words>
  <Application>Microsoft Office PowerPoint</Application>
  <PresentationFormat>Breedbeeld</PresentationFormat>
  <Paragraphs>368</Paragraphs>
  <Slides>43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Thema1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Keijers</dc:creator>
  <cp:lastModifiedBy>Herbert Keijers</cp:lastModifiedBy>
  <cp:revision>97</cp:revision>
  <dcterms:created xsi:type="dcterms:W3CDTF">2020-02-09T09:17:28Z</dcterms:created>
  <dcterms:modified xsi:type="dcterms:W3CDTF">2020-02-28T08:01:03Z</dcterms:modified>
</cp:coreProperties>
</file>