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3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9CEC-440E-4C0F-88F3-B373EF1275E5}" type="datetimeFigureOut">
              <a:rPr lang="nl-NL" smtClean="0"/>
              <a:t>15-3-2020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EEA6-C4F1-4FF7-972B-A2708CBE1A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8463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9CEC-440E-4C0F-88F3-B373EF1275E5}" type="datetimeFigureOut">
              <a:rPr lang="nl-NL" smtClean="0"/>
              <a:t>15-3-2020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EEA6-C4F1-4FF7-972B-A2708CBE1A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65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9CEC-440E-4C0F-88F3-B373EF1275E5}" type="datetimeFigureOut">
              <a:rPr lang="nl-NL" smtClean="0"/>
              <a:t>15-3-2020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EEA6-C4F1-4FF7-972B-A2708CBE1A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638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9CEC-440E-4C0F-88F3-B373EF1275E5}" type="datetimeFigureOut">
              <a:rPr lang="nl-NL" smtClean="0"/>
              <a:t>15-3-2020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EEA6-C4F1-4FF7-972B-A2708CBE1A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0479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9CEC-440E-4C0F-88F3-B373EF1275E5}" type="datetimeFigureOut">
              <a:rPr lang="nl-NL" smtClean="0"/>
              <a:t>15-3-2020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EEA6-C4F1-4FF7-972B-A2708CBE1A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423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9CEC-440E-4C0F-88F3-B373EF1275E5}" type="datetimeFigureOut">
              <a:rPr lang="nl-NL" smtClean="0"/>
              <a:t>15-3-2020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EEA6-C4F1-4FF7-972B-A2708CBE1A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4548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9CEC-440E-4C0F-88F3-B373EF1275E5}" type="datetimeFigureOut">
              <a:rPr lang="nl-NL" smtClean="0"/>
              <a:t>15-3-2020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EEA6-C4F1-4FF7-972B-A2708CBE1A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8271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9CEC-440E-4C0F-88F3-B373EF1275E5}" type="datetimeFigureOut">
              <a:rPr lang="nl-NL" smtClean="0"/>
              <a:t>15-3-2020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EEA6-C4F1-4FF7-972B-A2708CBE1A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3513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9CEC-440E-4C0F-88F3-B373EF1275E5}" type="datetimeFigureOut">
              <a:rPr lang="nl-NL" smtClean="0"/>
              <a:t>15-3-2020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EEA6-C4F1-4FF7-972B-A2708CBE1A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6827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9CEC-440E-4C0F-88F3-B373EF1275E5}" type="datetimeFigureOut">
              <a:rPr lang="nl-NL" smtClean="0"/>
              <a:t>15-3-2020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EEA6-C4F1-4FF7-972B-A2708CBE1A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2632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9CEC-440E-4C0F-88F3-B373EF1275E5}" type="datetimeFigureOut">
              <a:rPr lang="nl-NL" smtClean="0"/>
              <a:t>15-3-2020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8EEA6-C4F1-4FF7-972B-A2708CBE1A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0864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B9CEC-440E-4C0F-88F3-B373EF1275E5}" type="datetimeFigureOut">
              <a:rPr lang="nl-NL" smtClean="0"/>
              <a:t>15-3-2020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8EEA6-C4F1-4FF7-972B-A2708CBE1A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920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jp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jpg"/><Relationship Id="rId7" Type="http://schemas.openxmlformats.org/officeDocument/2006/relationships/image" Target="../media/image2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9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31.jp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32.jpg"/><Relationship Id="rId15" Type="http://schemas.openxmlformats.org/officeDocument/2006/relationships/image" Target="../media/image40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A3165E40-9A4B-4215-9B45-629B0341456C}"/>
              </a:ext>
            </a:extLst>
          </p:cNvPr>
          <p:cNvSpPr txBox="1"/>
          <p:nvPr/>
        </p:nvSpPr>
        <p:spPr>
          <a:xfrm>
            <a:off x="683581" y="506027"/>
            <a:ext cx="18492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Examen 2018 tv 1</a:t>
            </a:r>
          </a:p>
        </p:txBody>
      </p:sp>
      <p:pic>
        <p:nvPicPr>
          <p:cNvPr id="6" name="Afbeelding 5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34C25693-2FB8-4EA5-873E-B983D5E31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93" y="1163788"/>
            <a:ext cx="8294370" cy="508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08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68CEB9A-6B6E-4169-B930-38ED5909D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82" y="600955"/>
            <a:ext cx="8507730" cy="6134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BCF83C6A-B5D1-4F77-B7A0-A6534F490B77}"/>
                  </a:ext>
                </a:extLst>
              </p:cNvPr>
              <p:cNvSpPr txBox="1"/>
              <p:nvPr/>
            </p:nvSpPr>
            <p:spPr>
              <a:xfrm>
                <a:off x="1698914" y="1548246"/>
                <a:ext cx="174817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27−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BCF83C6A-B5D1-4F77-B7A0-A6534F490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914" y="1548246"/>
                <a:ext cx="1748171" cy="5203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B3938B1D-6C96-40FF-966B-32741A31998B}"/>
                  </a:ext>
                </a:extLst>
              </p:cNvPr>
              <p:cNvSpPr txBox="1"/>
              <p:nvPr/>
            </p:nvSpPr>
            <p:spPr>
              <a:xfrm>
                <a:off x="1698914" y="2350571"/>
                <a:ext cx="7536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=24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B3938B1D-6C96-40FF-966B-32741A319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914" y="2350571"/>
                <a:ext cx="753668" cy="276999"/>
              </a:xfrm>
              <a:prstGeom prst="rect">
                <a:avLst/>
              </a:prstGeom>
              <a:blipFill>
                <a:blip r:embed="rId4"/>
                <a:stretch>
                  <a:fillRect l="-7317" r="-7317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09CA78D9-6857-4928-AD3A-D3B6D88CDF06}"/>
                  </a:ext>
                </a:extLst>
              </p:cNvPr>
              <p:cNvSpPr txBox="1"/>
              <p:nvPr/>
            </p:nvSpPr>
            <p:spPr>
              <a:xfrm rot="10800000">
                <a:off x="3464403" y="1548246"/>
                <a:ext cx="422488" cy="10826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l-NL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09CA78D9-6857-4928-AD3A-D3B6D88CD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3464403" y="1548246"/>
                <a:ext cx="422488" cy="10826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kstvak 8">
            <a:extLst>
              <a:ext uri="{FF2B5EF4-FFF2-40B4-BE49-F238E27FC236}">
                <a16:creationId xmlns:a16="http://schemas.microsoft.com/office/drawing/2014/main" id="{17A6E8CC-2DF5-483B-8C6B-49D0F8918D90}"/>
              </a:ext>
            </a:extLst>
          </p:cNvPr>
          <p:cNvSpPr txBox="1"/>
          <p:nvPr/>
        </p:nvSpPr>
        <p:spPr>
          <a:xfrm>
            <a:off x="3904208" y="1883979"/>
            <a:ext cx="66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geeft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9908AC2C-307A-4D3E-ADEA-024423FC34B0}"/>
                  </a:ext>
                </a:extLst>
              </p:cNvPr>
              <p:cNvSpPr txBox="1"/>
              <p:nvPr/>
            </p:nvSpPr>
            <p:spPr>
              <a:xfrm>
                <a:off x="4719205" y="1772959"/>
                <a:ext cx="1861727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27−24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9908AC2C-307A-4D3E-ADEA-024423FC3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205" y="1772959"/>
                <a:ext cx="1861727" cy="5203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kstvak 10">
            <a:extLst>
              <a:ext uri="{FF2B5EF4-FFF2-40B4-BE49-F238E27FC236}">
                <a16:creationId xmlns:a16="http://schemas.microsoft.com/office/drawing/2014/main" id="{703F4505-A856-4DCD-913E-DEE3EDCE6D06}"/>
              </a:ext>
            </a:extLst>
          </p:cNvPr>
          <p:cNvSpPr txBox="1"/>
          <p:nvPr/>
        </p:nvSpPr>
        <p:spPr>
          <a:xfrm>
            <a:off x="6727927" y="1883979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B5636FCB-D618-4AF5-9509-EC86FE3D941B}"/>
                  </a:ext>
                </a:extLst>
              </p:cNvPr>
              <p:cNvSpPr txBox="1"/>
              <p:nvPr/>
            </p:nvSpPr>
            <p:spPr>
              <a:xfrm>
                <a:off x="7393012" y="1772958"/>
                <a:ext cx="1377621" cy="518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+0,3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B5636FCB-D618-4AF5-9509-EC86FE3D9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012" y="1772958"/>
                <a:ext cx="1377621" cy="5185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6E354215-6D00-4F49-A3C6-B97C79D28CDF}"/>
                  </a:ext>
                </a:extLst>
              </p:cNvPr>
              <p:cNvSpPr txBox="1"/>
              <p:nvPr/>
            </p:nvSpPr>
            <p:spPr>
              <a:xfrm>
                <a:off x="8828136" y="1772958"/>
                <a:ext cx="1446806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+0,3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6E354215-6D00-4F49-A3C6-B97C79D28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8136" y="1772958"/>
                <a:ext cx="1446806" cy="5203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kstballon: rechthoek met afgeronde hoeken 16">
            <a:extLst>
              <a:ext uri="{FF2B5EF4-FFF2-40B4-BE49-F238E27FC236}">
                <a16:creationId xmlns:a16="http://schemas.microsoft.com/office/drawing/2014/main" id="{4C94E575-4D2B-4E74-A04F-4922274ADC76}"/>
              </a:ext>
            </a:extLst>
          </p:cNvPr>
          <p:cNvSpPr/>
          <p:nvPr/>
        </p:nvSpPr>
        <p:spPr>
          <a:xfrm>
            <a:off x="6668657" y="1214365"/>
            <a:ext cx="1771771" cy="394855"/>
          </a:xfrm>
          <a:prstGeom prst="wedgeRoundRectCallout">
            <a:avLst>
              <a:gd name="adj1" fmla="val -7344"/>
              <a:gd name="adj2" fmla="val 99342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stijgende rechte lijn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6ADEF54D-AABE-463D-B27E-E4A5DC3C795B}"/>
                  </a:ext>
                </a:extLst>
              </p:cNvPr>
              <p:cNvSpPr txBox="1"/>
              <p:nvPr/>
            </p:nvSpPr>
            <p:spPr>
              <a:xfrm>
                <a:off x="1398681" y="3667993"/>
                <a:ext cx="3891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6ADEF54D-AABE-463D-B27E-E4A5DC3C7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681" y="3667993"/>
                <a:ext cx="38914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kstballon: rechthoek met afgeronde hoeken 18">
            <a:extLst>
              <a:ext uri="{FF2B5EF4-FFF2-40B4-BE49-F238E27FC236}">
                <a16:creationId xmlns:a16="http://schemas.microsoft.com/office/drawing/2014/main" id="{3297F67D-6C91-4DE2-8DEB-417966D4CC3E}"/>
              </a:ext>
            </a:extLst>
          </p:cNvPr>
          <p:cNvSpPr/>
          <p:nvPr/>
        </p:nvSpPr>
        <p:spPr>
          <a:xfrm>
            <a:off x="1637134" y="2972529"/>
            <a:ext cx="1771771" cy="473647"/>
          </a:xfrm>
          <a:prstGeom prst="wedgeRoundRectCallout">
            <a:avLst>
              <a:gd name="adj1" fmla="val -49570"/>
              <a:gd name="adj2" fmla="val 109869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relatieve luchtvochtigheid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5412DCBE-1A95-4D78-815C-8C14B511EEBD}"/>
                  </a:ext>
                </a:extLst>
              </p:cNvPr>
              <p:cNvSpPr/>
              <p:nvPr/>
            </p:nvSpPr>
            <p:spPr>
              <a:xfrm>
                <a:off x="1746262" y="3644841"/>
                <a:ext cx="31160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dirty="0"/>
                  <a:t>is minimaal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nl-NL" dirty="0"/>
                  <a:t> en maximaal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5412DCBE-1A95-4D78-815C-8C14B511EE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262" y="3644841"/>
                <a:ext cx="3116046" cy="369332"/>
              </a:xfrm>
              <a:prstGeom prst="rect">
                <a:avLst/>
              </a:prstGeom>
              <a:blipFill>
                <a:blip r:embed="rId10"/>
                <a:stretch>
                  <a:fillRect l="-1563" t="-10000" b="-2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63D45F18-0252-4B05-8BA0-91D8A1F19757}"/>
                  </a:ext>
                </a:extLst>
              </p:cNvPr>
              <p:cNvSpPr txBox="1"/>
              <p:nvPr/>
            </p:nvSpPr>
            <p:spPr>
              <a:xfrm>
                <a:off x="1470784" y="4253165"/>
                <a:ext cx="6340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63D45F18-0252-4B05-8BA0-91D8A1F19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784" y="4253165"/>
                <a:ext cx="634084" cy="276999"/>
              </a:xfrm>
              <a:prstGeom prst="rect">
                <a:avLst/>
              </a:prstGeom>
              <a:blipFill>
                <a:blip r:embed="rId11"/>
                <a:stretch>
                  <a:fillRect l="-7692" r="-8654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kstvak 21">
            <a:extLst>
              <a:ext uri="{FF2B5EF4-FFF2-40B4-BE49-F238E27FC236}">
                <a16:creationId xmlns:a16="http://schemas.microsoft.com/office/drawing/2014/main" id="{E0495F6A-2CC6-4C50-909A-3BBB5413DB9C}"/>
              </a:ext>
            </a:extLst>
          </p:cNvPr>
          <p:cNvSpPr txBox="1"/>
          <p:nvPr/>
        </p:nvSpPr>
        <p:spPr>
          <a:xfrm>
            <a:off x="2238997" y="4181614"/>
            <a:ext cx="66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geeft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2AEBB1D1-EF79-474A-8D59-6B3D84FF3F81}"/>
                  </a:ext>
                </a:extLst>
              </p:cNvPr>
              <p:cNvSpPr txBox="1"/>
              <p:nvPr/>
            </p:nvSpPr>
            <p:spPr>
              <a:xfrm>
                <a:off x="3041129" y="4090267"/>
                <a:ext cx="1674176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∙0+0,3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2AEBB1D1-EF79-474A-8D59-6B3D84FF3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129" y="4090267"/>
                <a:ext cx="1674176" cy="5203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EF75949B-40E2-49FB-B720-7F47C0E43918}"/>
                  </a:ext>
                </a:extLst>
              </p:cNvPr>
              <p:cNvSpPr txBox="1"/>
              <p:nvPr/>
            </p:nvSpPr>
            <p:spPr>
              <a:xfrm>
                <a:off x="4794016" y="4239168"/>
                <a:ext cx="5947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=0,3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4" name="Tekstvak 23">
                <a:extLst>
                  <a:ext uri="{FF2B5EF4-FFF2-40B4-BE49-F238E27FC236}">
                    <a16:creationId xmlns:a16="http://schemas.microsoft.com/office/drawing/2014/main" id="{EF75949B-40E2-49FB-B720-7F47C0E43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016" y="4239168"/>
                <a:ext cx="594715" cy="276999"/>
              </a:xfrm>
              <a:prstGeom prst="rect">
                <a:avLst/>
              </a:prstGeom>
              <a:blipFill>
                <a:blip r:embed="rId13"/>
                <a:stretch>
                  <a:fillRect l="-3061" r="-9184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E9BDE959-FE05-4B32-A756-DC0F18AFDBFB}"/>
                  </a:ext>
                </a:extLst>
              </p:cNvPr>
              <p:cNvSpPr txBox="1"/>
              <p:nvPr/>
            </p:nvSpPr>
            <p:spPr>
              <a:xfrm>
                <a:off x="1475993" y="4918057"/>
                <a:ext cx="8905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E9BDE959-FE05-4B32-A756-DC0F18AFD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993" y="4918057"/>
                <a:ext cx="890565" cy="276999"/>
              </a:xfrm>
              <a:prstGeom prst="rect">
                <a:avLst/>
              </a:prstGeom>
              <a:blipFill>
                <a:blip r:embed="rId14"/>
                <a:stretch>
                  <a:fillRect l="-5479" r="-6164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kstvak 25">
            <a:extLst>
              <a:ext uri="{FF2B5EF4-FFF2-40B4-BE49-F238E27FC236}">
                <a16:creationId xmlns:a16="http://schemas.microsoft.com/office/drawing/2014/main" id="{E05399B5-ABD2-4B8E-BBF9-E79CDC8E078C}"/>
              </a:ext>
            </a:extLst>
          </p:cNvPr>
          <p:cNvSpPr txBox="1"/>
          <p:nvPr/>
        </p:nvSpPr>
        <p:spPr>
          <a:xfrm>
            <a:off x="2472808" y="4846506"/>
            <a:ext cx="66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geeft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9C93F72B-C559-4E5E-A611-38BE51F0C278}"/>
                  </a:ext>
                </a:extLst>
              </p:cNvPr>
              <p:cNvSpPr txBox="1"/>
              <p:nvPr/>
            </p:nvSpPr>
            <p:spPr>
              <a:xfrm>
                <a:off x="3274940" y="4755159"/>
                <a:ext cx="1930657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∙100+0,3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9C93F72B-C559-4E5E-A611-38BE51F0C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940" y="4755159"/>
                <a:ext cx="1930657" cy="5203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D4D76CCE-BC02-449A-89E4-BA27FEC31991}"/>
                  </a:ext>
                </a:extLst>
              </p:cNvPr>
              <p:cNvSpPr txBox="1"/>
              <p:nvPr/>
            </p:nvSpPr>
            <p:spPr>
              <a:xfrm>
                <a:off x="5246037" y="4904060"/>
                <a:ext cx="5947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=5,3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D4D76CCE-BC02-449A-89E4-BA27FEC31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037" y="4904060"/>
                <a:ext cx="594715" cy="276999"/>
              </a:xfrm>
              <a:prstGeom prst="rect">
                <a:avLst/>
              </a:prstGeom>
              <a:blipFill>
                <a:blip r:embed="rId16"/>
                <a:stretch>
                  <a:fillRect l="-4124" r="-9278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Pijl: rechts 28">
            <a:extLst>
              <a:ext uri="{FF2B5EF4-FFF2-40B4-BE49-F238E27FC236}">
                <a16:creationId xmlns:a16="http://schemas.microsoft.com/office/drawing/2014/main" id="{01F4D12A-B348-44AE-906A-9C72982C32D1}"/>
              </a:ext>
            </a:extLst>
          </p:cNvPr>
          <p:cNvSpPr/>
          <p:nvPr/>
        </p:nvSpPr>
        <p:spPr>
          <a:xfrm>
            <a:off x="6172200" y="4284338"/>
            <a:ext cx="408732" cy="15258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Pijl: rechts 29">
            <a:extLst>
              <a:ext uri="{FF2B5EF4-FFF2-40B4-BE49-F238E27FC236}">
                <a16:creationId xmlns:a16="http://schemas.microsoft.com/office/drawing/2014/main" id="{DF304642-FFBD-4A36-A009-BE155AF1299A}"/>
              </a:ext>
            </a:extLst>
          </p:cNvPr>
          <p:cNvSpPr/>
          <p:nvPr/>
        </p:nvSpPr>
        <p:spPr>
          <a:xfrm>
            <a:off x="6172200" y="4939068"/>
            <a:ext cx="408732" cy="15258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CEBD2AD7-D12D-4DBB-A222-F0C3433D0BCA}"/>
              </a:ext>
            </a:extLst>
          </p:cNvPr>
          <p:cNvSpPr txBox="1"/>
          <p:nvPr/>
        </p:nvSpPr>
        <p:spPr>
          <a:xfrm>
            <a:off x="6956150" y="4146563"/>
            <a:ext cx="2127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De minimale index is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076F6E7E-A6E8-474E-BB4D-1190D71C7C16}"/>
              </a:ext>
            </a:extLst>
          </p:cNvPr>
          <p:cNvSpPr txBox="1"/>
          <p:nvPr/>
        </p:nvSpPr>
        <p:spPr>
          <a:xfrm>
            <a:off x="6956149" y="4846506"/>
            <a:ext cx="2160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De maximale index 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93F87D93-25BB-457B-B237-0EE6C045DADE}"/>
                  </a:ext>
                </a:extLst>
              </p:cNvPr>
              <p:cNvSpPr/>
              <p:nvPr/>
            </p:nvSpPr>
            <p:spPr>
              <a:xfrm>
                <a:off x="9116549" y="4156954"/>
                <a:ext cx="5421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>
                          <a:latin typeface="Cambria Math" panose="02040503050406030204" pitchFamily="18" charset="0"/>
                        </a:rPr>
                        <m:t>0,3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93F87D93-25BB-457B-B237-0EE6C045DA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6549" y="4156954"/>
                <a:ext cx="542135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CBD346D2-1D91-45A7-8C22-9B905D15610C}"/>
                  </a:ext>
                </a:extLst>
              </p:cNvPr>
              <p:cNvSpPr/>
              <p:nvPr/>
            </p:nvSpPr>
            <p:spPr>
              <a:xfrm>
                <a:off x="9116549" y="4846506"/>
                <a:ext cx="5421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nl-NL" i="1">
                          <a:latin typeface="Cambria Math" panose="02040503050406030204" pitchFamily="18" charset="0"/>
                        </a:rPr>
                        <m:t>,3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CBD346D2-1D91-45A7-8C22-9B905D1561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6549" y="4846506"/>
                <a:ext cx="542136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al 34">
            <a:extLst>
              <a:ext uri="{FF2B5EF4-FFF2-40B4-BE49-F238E27FC236}">
                <a16:creationId xmlns:a16="http://schemas.microsoft.com/office/drawing/2014/main" id="{346E388E-FB45-4066-9C94-673F9B7E2092}"/>
              </a:ext>
            </a:extLst>
          </p:cNvPr>
          <p:cNvSpPr>
            <a:spLocks noChangeAspect="1"/>
          </p:cNvSpPr>
          <p:nvPr/>
        </p:nvSpPr>
        <p:spPr>
          <a:xfrm>
            <a:off x="9953003" y="4084218"/>
            <a:ext cx="448056" cy="448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6" name="Ovaal 35">
            <a:extLst>
              <a:ext uri="{FF2B5EF4-FFF2-40B4-BE49-F238E27FC236}">
                <a16:creationId xmlns:a16="http://schemas.microsoft.com/office/drawing/2014/main" id="{CE5B1508-DD61-40BA-B438-C85CCCA4A263}"/>
              </a:ext>
            </a:extLst>
          </p:cNvPr>
          <p:cNvSpPr>
            <a:spLocks noChangeAspect="1"/>
          </p:cNvSpPr>
          <p:nvPr/>
        </p:nvSpPr>
        <p:spPr>
          <a:xfrm>
            <a:off x="9953003" y="4791330"/>
            <a:ext cx="448056" cy="448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7" name="Ovaal 36">
            <a:extLst>
              <a:ext uri="{FF2B5EF4-FFF2-40B4-BE49-F238E27FC236}">
                <a16:creationId xmlns:a16="http://schemas.microsoft.com/office/drawing/2014/main" id="{CDF7B146-5654-4464-8423-8ABCEC2558CD}"/>
              </a:ext>
            </a:extLst>
          </p:cNvPr>
          <p:cNvSpPr>
            <a:spLocks noChangeAspect="1"/>
          </p:cNvSpPr>
          <p:nvPr/>
        </p:nvSpPr>
        <p:spPr>
          <a:xfrm>
            <a:off x="4981998" y="3605479"/>
            <a:ext cx="448056" cy="448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6636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6" grpId="0"/>
      <p:bldP spid="17" grpId="0" animBg="1"/>
      <p:bldP spid="18" grpId="0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 animBg="1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FA513313-596A-40C2-B300-CC0D2AE27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682" y="349154"/>
            <a:ext cx="7767637" cy="341376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3F90327-150F-42E2-A8A0-2B54E7A9E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" y="3956783"/>
            <a:ext cx="8267700" cy="8467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EB48FCDB-E259-419B-8557-251007D86A23}"/>
                  </a:ext>
                </a:extLst>
              </p:cNvPr>
              <p:cNvSpPr txBox="1"/>
              <p:nvPr/>
            </p:nvSpPr>
            <p:spPr>
              <a:xfrm>
                <a:off x="7923069" y="2337955"/>
                <a:ext cx="174817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27−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EB48FCDB-E259-419B-8557-251007D86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069" y="2337955"/>
                <a:ext cx="1748171" cy="5203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2A44038D-7367-4927-A380-0A864012E721}"/>
                  </a:ext>
                </a:extLst>
              </p:cNvPr>
              <p:cNvSpPr txBox="1"/>
              <p:nvPr/>
            </p:nvSpPr>
            <p:spPr>
              <a:xfrm>
                <a:off x="1279815" y="5044886"/>
                <a:ext cx="1748171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27−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9" name="Tekstvak 8">
                <a:extLst>
                  <a:ext uri="{FF2B5EF4-FFF2-40B4-BE49-F238E27FC236}">
                    <a16:creationId xmlns:a16="http://schemas.microsoft.com/office/drawing/2014/main" id="{2A44038D-7367-4927-A380-0A864012E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815" y="5044886"/>
                <a:ext cx="1748171" cy="5259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B149FEC6-EF22-4E67-BE78-CE99815ACB87}"/>
              </a:ext>
            </a:extLst>
          </p:cNvPr>
          <p:cNvCxnSpPr/>
          <p:nvPr/>
        </p:nvCxnSpPr>
        <p:spPr>
          <a:xfrm>
            <a:off x="5216236" y="4187536"/>
            <a:ext cx="319000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249C507E-FC63-43D8-9756-F34557738A6E}"/>
                  </a:ext>
                </a:extLst>
              </p:cNvPr>
              <p:cNvSpPr txBox="1"/>
              <p:nvPr/>
            </p:nvSpPr>
            <p:spPr>
              <a:xfrm>
                <a:off x="3143250" y="5044886"/>
                <a:ext cx="1611018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249C507E-FC63-43D8-9756-F34557738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250" y="5044886"/>
                <a:ext cx="1611018" cy="5259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C372F8B2-7CA4-40B2-AE28-AECE236EA212}"/>
                  </a:ext>
                </a:extLst>
              </p:cNvPr>
              <p:cNvSpPr txBox="1"/>
              <p:nvPr/>
            </p:nvSpPr>
            <p:spPr>
              <a:xfrm>
                <a:off x="4769853" y="5169375"/>
                <a:ext cx="16144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=4,45−0,1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C372F8B2-7CA4-40B2-AE28-AECE236EA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853" y="5169375"/>
                <a:ext cx="1614481" cy="276999"/>
              </a:xfrm>
              <a:prstGeom prst="rect">
                <a:avLst/>
              </a:prstGeom>
              <a:blipFill>
                <a:blip r:embed="rId7"/>
                <a:stretch>
                  <a:fillRect l="-1132" r="-3019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hthoek 13">
            <a:extLst>
              <a:ext uri="{FF2B5EF4-FFF2-40B4-BE49-F238E27FC236}">
                <a16:creationId xmlns:a16="http://schemas.microsoft.com/office/drawing/2014/main" id="{C0A66D77-4AC3-4183-AAA9-5ECCA30EEFC0}"/>
              </a:ext>
            </a:extLst>
          </p:cNvPr>
          <p:cNvSpPr/>
          <p:nvPr/>
        </p:nvSpPr>
        <p:spPr>
          <a:xfrm>
            <a:off x="1704109" y="3356263"/>
            <a:ext cx="3616036" cy="33391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AD381323-B0D0-465C-AF4A-5EA4AB6F3126}"/>
                  </a:ext>
                </a:extLst>
              </p:cNvPr>
              <p:cNvSpPr txBox="1"/>
              <p:nvPr/>
            </p:nvSpPr>
            <p:spPr>
              <a:xfrm>
                <a:off x="6399919" y="5169374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&lt;2</m:t>
                      </m:r>
                    </m:oMath>
                  </m:oMathPara>
                </a14:m>
                <a:endParaRPr lang="nl-NL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AD381323-B0D0-465C-AF4A-5EA4AB6F3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919" y="5169374"/>
                <a:ext cx="418384" cy="276999"/>
              </a:xfrm>
              <a:prstGeom prst="rect">
                <a:avLst/>
              </a:prstGeom>
              <a:blipFill>
                <a:blip r:embed="rId8"/>
                <a:stretch>
                  <a:fillRect l="-10294" r="-13235" b="-6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52AA3450-686B-4E52-A5A5-030BED2340D4}"/>
                  </a:ext>
                </a:extLst>
              </p:cNvPr>
              <p:cNvSpPr txBox="1"/>
              <p:nvPr/>
            </p:nvSpPr>
            <p:spPr>
              <a:xfrm>
                <a:off x="4937413" y="5673691"/>
                <a:ext cx="17491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−0,1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&lt;−2,45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52AA3450-686B-4E52-A5A5-030BED234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413" y="5673691"/>
                <a:ext cx="1749133" cy="276999"/>
              </a:xfrm>
              <a:prstGeom prst="rect">
                <a:avLst/>
              </a:prstGeom>
              <a:blipFill>
                <a:blip r:embed="rId9"/>
                <a:stretch>
                  <a:fillRect l="-348" r="-3136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13865B04-3E5A-4028-9D6D-E2E82F1AC608}"/>
                  </a:ext>
                </a:extLst>
              </p:cNvPr>
              <p:cNvSpPr txBox="1"/>
              <p:nvPr/>
            </p:nvSpPr>
            <p:spPr>
              <a:xfrm>
                <a:off x="5631001" y="6147382"/>
                <a:ext cx="9299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&gt;24,5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13865B04-3E5A-4028-9D6D-E2E82F1AC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001" y="6147382"/>
                <a:ext cx="929998" cy="276999"/>
              </a:xfrm>
              <a:prstGeom prst="rect">
                <a:avLst/>
              </a:prstGeom>
              <a:blipFill>
                <a:blip r:embed="rId10"/>
                <a:stretch>
                  <a:fillRect l="-5921" r="-6579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al 17">
            <a:extLst>
              <a:ext uri="{FF2B5EF4-FFF2-40B4-BE49-F238E27FC236}">
                <a16:creationId xmlns:a16="http://schemas.microsoft.com/office/drawing/2014/main" id="{F78861DA-0B74-45E8-BE38-C22CE72D6C69}"/>
              </a:ext>
            </a:extLst>
          </p:cNvPr>
          <p:cNvSpPr>
            <a:spLocks noChangeAspect="1"/>
          </p:cNvSpPr>
          <p:nvPr/>
        </p:nvSpPr>
        <p:spPr>
          <a:xfrm>
            <a:off x="11356017" y="5812190"/>
            <a:ext cx="448056" cy="448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0EDE9315-0C53-4D69-B942-8392382B5D3F}"/>
              </a:ext>
            </a:extLst>
          </p:cNvPr>
          <p:cNvSpPr>
            <a:spLocks noChangeAspect="1"/>
          </p:cNvSpPr>
          <p:nvPr/>
        </p:nvSpPr>
        <p:spPr>
          <a:xfrm>
            <a:off x="7282007" y="6060790"/>
            <a:ext cx="448056" cy="448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BEBD1087-5765-4C7D-BACE-E338DF9B4C0C}"/>
              </a:ext>
            </a:extLst>
          </p:cNvPr>
          <p:cNvSpPr>
            <a:spLocks noChangeAspect="1"/>
          </p:cNvSpPr>
          <p:nvPr/>
        </p:nvSpPr>
        <p:spPr>
          <a:xfrm>
            <a:off x="7282007" y="5567380"/>
            <a:ext cx="448056" cy="448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EADB153E-2446-4A30-B6CB-862BC32FD41E}"/>
              </a:ext>
            </a:extLst>
          </p:cNvPr>
          <p:cNvSpPr>
            <a:spLocks noChangeAspect="1"/>
          </p:cNvSpPr>
          <p:nvPr/>
        </p:nvSpPr>
        <p:spPr>
          <a:xfrm>
            <a:off x="7282007" y="5065931"/>
            <a:ext cx="448056" cy="448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1BE4EC0D-E006-48E6-AEF0-7FB85C62652C}"/>
              </a:ext>
            </a:extLst>
          </p:cNvPr>
          <p:cNvSpPr>
            <a:spLocks noChangeAspect="1"/>
          </p:cNvSpPr>
          <p:nvPr/>
        </p:nvSpPr>
        <p:spPr>
          <a:xfrm>
            <a:off x="2579930" y="5673691"/>
            <a:ext cx="448056" cy="448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A0814642-A48A-4B62-AB2D-E82A0B8FC86D}"/>
              </a:ext>
            </a:extLst>
          </p:cNvPr>
          <p:cNvCxnSpPr/>
          <p:nvPr/>
        </p:nvCxnSpPr>
        <p:spPr>
          <a:xfrm>
            <a:off x="8406245" y="4803556"/>
            <a:ext cx="0" cy="170529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524AF04E-C56C-4F82-8F4A-F41908197793}"/>
              </a:ext>
            </a:extLst>
          </p:cNvPr>
          <p:cNvCxnSpPr>
            <a:cxnSpLocks/>
          </p:cNvCxnSpPr>
          <p:nvPr/>
        </p:nvCxnSpPr>
        <p:spPr>
          <a:xfrm>
            <a:off x="8406245" y="4803556"/>
            <a:ext cx="339782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CDE8CC74-212D-4364-84BD-736259398820}"/>
                  </a:ext>
                </a:extLst>
              </p:cNvPr>
              <p:cNvSpPr txBox="1"/>
              <p:nvPr/>
            </p:nvSpPr>
            <p:spPr>
              <a:xfrm>
                <a:off x="8529989" y="5061785"/>
                <a:ext cx="34556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NL" b="1" dirty="0"/>
                  <a:t>Zeer groot risico bij temperaturen </a:t>
                </a:r>
              </a:p>
              <a:p>
                <a:pPr algn="ctr"/>
                <a:r>
                  <a:rPr lang="nl-NL" b="1" dirty="0"/>
                  <a:t>hoger dan </a:t>
                </a:r>
                <a14:m>
                  <m:oMath xmlns:m="http://schemas.openxmlformats.org/officeDocument/2006/math">
                    <m:r>
                      <a:rPr lang="nl-NL" b="1" i="1" smtClean="0">
                        <a:latin typeface="Cambria Math" panose="02040503050406030204" pitchFamily="18" charset="0"/>
                      </a:rPr>
                      <m:t>𝟐𝟒</m:t>
                    </m:r>
                    <m:r>
                      <a:rPr lang="nl-NL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nl-NL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nl-NL" b="1" dirty="0"/>
              </a:p>
            </p:txBody>
          </p:sp>
        </mc:Choice>
        <mc:Fallback>
          <p:sp>
            <p:nvSpPr>
              <p:cNvPr id="28" name="Tekstvak 27">
                <a:extLst>
                  <a:ext uri="{FF2B5EF4-FFF2-40B4-BE49-F238E27FC236}">
                    <a16:creationId xmlns:a16="http://schemas.microsoft.com/office/drawing/2014/main" id="{CDE8CC74-212D-4364-84BD-736259398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989" y="5061785"/>
                <a:ext cx="3455626" cy="646331"/>
              </a:xfrm>
              <a:prstGeom prst="rect">
                <a:avLst/>
              </a:prstGeom>
              <a:blipFill>
                <a:blip r:embed="rId11"/>
                <a:stretch>
                  <a:fillRect l="-882" t="-4717" r="-1058" b="-1415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57E5D1F9-2B71-4302-B4EB-87BA37A68B80}"/>
              </a:ext>
            </a:extLst>
          </p:cNvPr>
          <p:cNvCxnSpPr/>
          <p:nvPr/>
        </p:nvCxnSpPr>
        <p:spPr>
          <a:xfrm>
            <a:off x="8088085" y="4474028"/>
            <a:ext cx="950520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CD7F75E9-B043-4FB5-AD08-13419FE9BACD}"/>
              </a:ext>
            </a:extLst>
          </p:cNvPr>
          <p:cNvCxnSpPr>
            <a:cxnSpLocks/>
          </p:cNvCxnSpPr>
          <p:nvPr/>
        </p:nvCxnSpPr>
        <p:spPr>
          <a:xfrm>
            <a:off x="1704109" y="4803556"/>
            <a:ext cx="1323877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B24026A3-F101-4435-9BA2-B4E848A031EB}"/>
              </a:ext>
            </a:extLst>
          </p:cNvPr>
          <p:cNvSpPr txBox="1"/>
          <p:nvPr/>
        </p:nvSpPr>
        <p:spPr>
          <a:xfrm>
            <a:off x="3729823" y="6178007"/>
            <a:ext cx="13848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(teken klapt om)</a:t>
            </a:r>
          </a:p>
        </p:txBody>
      </p:sp>
    </p:spTree>
    <p:extLst>
      <p:ext uri="{BB962C8B-B14F-4D97-AF65-F5344CB8AC3E}">
        <p14:creationId xmlns:p14="http://schemas.microsoft.com/office/powerpoint/2010/main" val="322395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 animBg="1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8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5EF27EF-6A60-4DDB-88CE-34ECDE115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25" y="595473"/>
            <a:ext cx="8807506" cy="11964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38E699EB-EC2D-47B2-ADF4-1A0594455AB7}"/>
                  </a:ext>
                </a:extLst>
              </p:cNvPr>
              <p:cNvSpPr txBox="1"/>
              <p:nvPr/>
            </p:nvSpPr>
            <p:spPr>
              <a:xfrm>
                <a:off x="1740478" y="2223655"/>
                <a:ext cx="174817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27−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38E699EB-EC2D-47B2-ADF4-1A0594455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478" y="2223655"/>
                <a:ext cx="1748171" cy="5203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Afbeelding 6" descr="Afbeelding met vogel&#10;&#10;Automatisch gegenereerde beschrijving">
            <a:extLst>
              <a:ext uri="{FF2B5EF4-FFF2-40B4-BE49-F238E27FC236}">
                <a16:creationId xmlns:a16="http://schemas.microsoft.com/office/drawing/2014/main" id="{00CC1A43-D0B7-4B80-B9E7-9CDDE115A6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101" y="3190007"/>
            <a:ext cx="5400675" cy="1566863"/>
          </a:xfrm>
          <a:prstGeom prst="rect">
            <a:avLst/>
          </a:prstGeom>
        </p:spPr>
      </p:pic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3D439DDE-CD7F-4634-B110-49659513972D}"/>
              </a:ext>
            </a:extLst>
          </p:cNvPr>
          <p:cNvCxnSpPr/>
          <p:nvPr/>
        </p:nvCxnSpPr>
        <p:spPr>
          <a:xfrm>
            <a:off x="1891145" y="872836"/>
            <a:ext cx="322118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hoek 10">
            <a:extLst>
              <a:ext uri="{FF2B5EF4-FFF2-40B4-BE49-F238E27FC236}">
                <a16:creationId xmlns:a16="http://schemas.microsoft.com/office/drawing/2014/main" id="{025CAE41-D128-40BF-A7C0-E1B351D28362}"/>
              </a:ext>
            </a:extLst>
          </p:cNvPr>
          <p:cNvSpPr/>
          <p:nvPr/>
        </p:nvSpPr>
        <p:spPr>
          <a:xfrm>
            <a:off x="2743200" y="2202873"/>
            <a:ext cx="810491" cy="60267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9D70CB40-E511-4E4A-BDFD-B9EFA6546A39}"/>
              </a:ext>
            </a:extLst>
          </p:cNvPr>
          <p:cNvSpPr>
            <a:spLocks noChangeAspect="1"/>
          </p:cNvSpPr>
          <p:nvPr/>
        </p:nvSpPr>
        <p:spPr>
          <a:xfrm>
            <a:off x="7525616" y="3895340"/>
            <a:ext cx="448056" cy="448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2F1F5255-D386-467E-9FE6-BBA9F6231322}"/>
              </a:ext>
            </a:extLst>
          </p:cNvPr>
          <p:cNvSpPr>
            <a:spLocks noChangeAspect="1"/>
          </p:cNvSpPr>
          <p:nvPr/>
        </p:nvSpPr>
        <p:spPr>
          <a:xfrm>
            <a:off x="7525616" y="4554538"/>
            <a:ext cx="448056" cy="448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A1CE6DA7-9479-46B6-A971-E80CD759F22E}"/>
              </a:ext>
            </a:extLst>
          </p:cNvPr>
          <p:cNvSpPr>
            <a:spLocks noChangeAspect="1"/>
          </p:cNvSpPr>
          <p:nvPr/>
        </p:nvSpPr>
        <p:spPr>
          <a:xfrm>
            <a:off x="7525616" y="3236142"/>
            <a:ext cx="448056" cy="448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799F8919-8556-434A-B7DD-60055578600E}"/>
              </a:ext>
            </a:extLst>
          </p:cNvPr>
          <p:cNvSpPr/>
          <p:nvPr/>
        </p:nvSpPr>
        <p:spPr>
          <a:xfrm>
            <a:off x="1740478" y="3158834"/>
            <a:ext cx="5306298" cy="602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0EEC280A-9442-4FD6-9F01-CF641F084ECC}"/>
              </a:ext>
            </a:extLst>
          </p:cNvPr>
          <p:cNvSpPr/>
          <p:nvPr/>
        </p:nvSpPr>
        <p:spPr>
          <a:xfrm>
            <a:off x="1740478" y="3761506"/>
            <a:ext cx="5306298" cy="602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56180EA2-0176-4F00-844F-F31A1BDF6721}"/>
              </a:ext>
            </a:extLst>
          </p:cNvPr>
          <p:cNvSpPr/>
          <p:nvPr/>
        </p:nvSpPr>
        <p:spPr>
          <a:xfrm>
            <a:off x="1740478" y="4364178"/>
            <a:ext cx="5306298" cy="602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385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afbeelding, vogel&#10;&#10;Automatisch gegenereerde beschrijving">
            <a:extLst>
              <a:ext uri="{FF2B5EF4-FFF2-40B4-BE49-F238E27FC236}">
                <a16:creationId xmlns:a16="http://schemas.microsoft.com/office/drawing/2014/main" id="{82F22323-59B5-4F59-BA6F-D7FE64E4F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51" y="233567"/>
            <a:ext cx="8667750" cy="37604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7F0A5628-5F46-41E7-9D33-3C3739802E14}"/>
                  </a:ext>
                </a:extLst>
              </p:cNvPr>
              <p:cNvSpPr txBox="1"/>
              <p:nvPr/>
            </p:nvSpPr>
            <p:spPr>
              <a:xfrm>
                <a:off x="1657350" y="4260270"/>
                <a:ext cx="38992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216−2,84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+1,12∙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0,97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7F0A5628-5F46-41E7-9D33-3C3739802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50" y="4260270"/>
                <a:ext cx="3899273" cy="276999"/>
              </a:xfrm>
              <a:prstGeom prst="rect">
                <a:avLst/>
              </a:prstGeom>
              <a:blipFill>
                <a:blip r:embed="rId3"/>
                <a:stretch>
                  <a:fillRect l="-1094" t="-4444" b="-1555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A7F98598-546D-4D2E-85E7-51976A478AA8}"/>
                  </a:ext>
                </a:extLst>
              </p:cNvPr>
              <p:cNvSpPr txBox="1"/>
              <p:nvPr/>
            </p:nvSpPr>
            <p:spPr>
              <a:xfrm>
                <a:off x="1657350" y="4834675"/>
                <a:ext cx="7623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=43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A7F98598-546D-4D2E-85E7-51976A478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50" y="4834675"/>
                <a:ext cx="762325" cy="276999"/>
              </a:xfrm>
              <a:prstGeom prst="rect">
                <a:avLst/>
              </a:prstGeom>
              <a:blipFill>
                <a:blip r:embed="rId4"/>
                <a:stretch>
                  <a:fillRect l="-7200" r="-6400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1DD50CC2-54E0-4043-900B-0FEBD97A36B2}"/>
                  </a:ext>
                </a:extLst>
              </p:cNvPr>
              <p:cNvSpPr txBox="1"/>
              <p:nvPr/>
            </p:nvSpPr>
            <p:spPr>
              <a:xfrm rot="10800000">
                <a:off x="5404153" y="4227393"/>
                <a:ext cx="401777" cy="8842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nl-NL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1DD50CC2-54E0-4043-900B-0FEBD97A3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5404153" y="4227393"/>
                <a:ext cx="401777" cy="8842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kstvak 8">
            <a:extLst>
              <a:ext uri="{FF2B5EF4-FFF2-40B4-BE49-F238E27FC236}">
                <a16:creationId xmlns:a16="http://schemas.microsoft.com/office/drawing/2014/main" id="{CA84884F-27D0-4441-8226-3AFBCDB24E38}"/>
              </a:ext>
            </a:extLst>
          </p:cNvPr>
          <p:cNvSpPr txBox="1"/>
          <p:nvPr/>
        </p:nvSpPr>
        <p:spPr>
          <a:xfrm>
            <a:off x="5832475" y="4454952"/>
            <a:ext cx="66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geeft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BB0AA54B-47EB-4E62-9D92-866C427BEA82}"/>
                  </a:ext>
                </a:extLst>
              </p:cNvPr>
              <p:cNvSpPr txBox="1"/>
              <p:nvPr/>
            </p:nvSpPr>
            <p:spPr>
              <a:xfrm>
                <a:off x="6644986" y="4509740"/>
                <a:ext cx="40840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216−2,84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nl-NL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43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+1,12∙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0,97</m:t>
                          </m:r>
                        </m:e>
                        <m:sup>
                          <m:r>
                            <a:rPr lang="nl-NL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43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0" name="Tekstvak 9">
                <a:extLst>
                  <a:ext uri="{FF2B5EF4-FFF2-40B4-BE49-F238E27FC236}">
                    <a16:creationId xmlns:a16="http://schemas.microsoft.com/office/drawing/2014/main" id="{BB0AA54B-47EB-4E62-9D92-866C427BE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986" y="4509740"/>
                <a:ext cx="4084067" cy="276999"/>
              </a:xfrm>
              <a:prstGeom prst="rect">
                <a:avLst/>
              </a:prstGeom>
              <a:blipFill>
                <a:blip r:embed="rId6"/>
                <a:stretch>
                  <a:fillRect l="-896" t="-4444" r="-299" b="-1555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FFAEFA56-2AD2-405D-AEBB-7242CEBF2617}"/>
                  </a:ext>
                </a:extLst>
              </p:cNvPr>
              <p:cNvSpPr txBox="1"/>
              <p:nvPr/>
            </p:nvSpPr>
            <p:spPr>
              <a:xfrm>
                <a:off x="6967104" y="5056616"/>
                <a:ext cx="32599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93,88+1,12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∙0,26988…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1" name="Tekstvak 10">
                <a:extLst>
                  <a:ext uri="{FF2B5EF4-FFF2-40B4-BE49-F238E27FC236}">
                    <a16:creationId xmlns:a16="http://schemas.microsoft.com/office/drawing/2014/main" id="{FFAEFA56-2AD2-405D-AEBB-7242CEBF2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104" y="5056616"/>
                <a:ext cx="3259995" cy="276999"/>
              </a:xfrm>
              <a:prstGeom prst="rect">
                <a:avLst/>
              </a:prstGeom>
              <a:blipFill>
                <a:blip r:embed="rId7"/>
                <a:stretch>
                  <a:fillRect l="-374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8F7614AD-FF04-409E-B48C-DE9DB2689DA0}"/>
                  </a:ext>
                </a:extLst>
              </p:cNvPr>
              <p:cNvSpPr txBox="1"/>
              <p:nvPr/>
            </p:nvSpPr>
            <p:spPr>
              <a:xfrm>
                <a:off x="7003472" y="5603492"/>
                <a:ext cx="25249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=25,337…+0,302…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8F7614AD-FF04-409E-B48C-DE9DB2689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472" y="5603492"/>
                <a:ext cx="2524987" cy="276999"/>
              </a:xfrm>
              <a:prstGeom prst="rect">
                <a:avLst/>
              </a:prstGeom>
              <a:blipFill>
                <a:blip r:embed="rId8"/>
                <a:stretch>
                  <a:fillRect l="-725" r="-1691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5A236532-0D6B-4AAD-8198-E414D5F007D3}"/>
                  </a:ext>
                </a:extLst>
              </p:cNvPr>
              <p:cNvSpPr txBox="1"/>
              <p:nvPr/>
            </p:nvSpPr>
            <p:spPr>
              <a:xfrm>
                <a:off x="7003472" y="6150368"/>
                <a:ext cx="18677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25,34+0,30∙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5A236532-0D6B-4AAD-8198-E414D5F00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472" y="6150368"/>
                <a:ext cx="1867755" cy="276999"/>
              </a:xfrm>
              <a:prstGeom prst="rect">
                <a:avLst/>
              </a:prstGeom>
              <a:blipFill>
                <a:blip r:embed="rId9"/>
                <a:stretch>
                  <a:fillRect l="-980" r="-2288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al 13">
            <a:extLst>
              <a:ext uri="{FF2B5EF4-FFF2-40B4-BE49-F238E27FC236}">
                <a16:creationId xmlns:a16="http://schemas.microsoft.com/office/drawing/2014/main" id="{0CA1F2C3-7F0B-412A-824C-0E9E85CAA207}"/>
              </a:ext>
            </a:extLst>
          </p:cNvPr>
          <p:cNvSpPr>
            <a:spLocks noChangeAspect="1"/>
          </p:cNvSpPr>
          <p:nvPr/>
        </p:nvSpPr>
        <p:spPr>
          <a:xfrm>
            <a:off x="11131261" y="4454952"/>
            <a:ext cx="448056" cy="448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30A315C2-F77C-48D9-870A-A7601CB51F9B}"/>
              </a:ext>
            </a:extLst>
          </p:cNvPr>
          <p:cNvSpPr>
            <a:spLocks noChangeAspect="1"/>
          </p:cNvSpPr>
          <p:nvPr/>
        </p:nvSpPr>
        <p:spPr>
          <a:xfrm>
            <a:off x="11131261" y="4971087"/>
            <a:ext cx="448056" cy="448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DCAD3519-C7F7-4DC8-B567-C99A2FEF39C0}"/>
              </a:ext>
            </a:extLst>
          </p:cNvPr>
          <p:cNvSpPr>
            <a:spLocks noChangeAspect="1"/>
          </p:cNvSpPr>
          <p:nvPr/>
        </p:nvSpPr>
        <p:spPr>
          <a:xfrm>
            <a:off x="11131261" y="6064839"/>
            <a:ext cx="448056" cy="448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B44E90E-7B0E-4B35-AF3A-C136F4617951}"/>
              </a:ext>
            </a:extLst>
          </p:cNvPr>
          <p:cNvSpPr txBox="1"/>
          <p:nvPr/>
        </p:nvSpPr>
        <p:spPr>
          <a:xfrm>
            <a:off x="9622972" y="5594102"/>
            <a:ext cx="1623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(haakjes uitwerken)</a:t>
            </a:r>
          </a:p>
        </p:txBody>
      </p:sp>
    </p:spTree>
    <p:extLst>
      <p:ext uri="{BB962C8B-B14F-4D97-AF65-F5344CB8AC3E}">
        <p14:creationId xmlns:p14="http://schemas.microsoft.com/office/powerpoint/2010/main" val="244971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7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8A688D1A-4094-4345-8D4F-713512DE7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33" y="837342"/>
            <a:ext cx="7560945" cy="31337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6F65BD3F-D3F7-4BA1-A2C0-0081E357DE75}"/>
                  </a:ext>
                </a:extLst>
              </p:cNvPr>
              <p:cNvSpPr txBox="1"/>
              <p:nvPr/>
            </p:nvSpPr>
            <p:spPr>
              <a:xfrm>
                <a:off x="1739487" y="4574966"/>
                <a:ext cx="38992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216−2,84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+1,12∙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0,97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</p:txBody>
          </p:sp>
        </mc:Choice>
        <mc:Fallback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6F65BD3F-D3F7-4BA1-A2C0-0081E357D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487" y="4574966"/>
                <a:ext cx="3899273" cy="276999"/>
              </a:xfrm>
              <a:prstGeom prst="rect">
                <a:avLst/>
              </a:prstGeom>
              <a:blipFill>
                <a:blip r:embed="rId3"/>
                <a:stretch>
                  <a:fillRect l="-938" t="-4348" r="-156" b="-1521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801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3FC61E58-81EA-453F-81D2-04C5FB3C6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24" y="774996"/>
            <a:ext cx="7880985" cy="457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76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0079E7D-2CD9-417C-8C8E-EDEDBBA22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50" y="312599"/>
            <a:ext cx="8307705" cy="813435"/>
          </a:xfrm>
          <a:prstGeom prst="rect">
            <a:avLst/>
          </a:prstGeom>
        </p:spPr>
      </p:pic>
      <p:pic>
        <p:nvPicPr>
          <p:cNvPr id="9" name="Afbeelding 8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E7B33A7F-E762-4B9A-947E-A5C2FD881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5" y="1175219"/>
            <a:ext cx="5007293" cy="2226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4AD1C6FF-5F67-4A45-AF1D-1CC6268F3C24}"/>
                  </a:ext>
                </a:extLst>
              </p:cNvPr>
              <p:cNvSpPr txBox="1"/>
              <p:nvPr/>
            </p:nvSpPr>
            <p:spPr>
              <a:xfrm>
                <a:off x="2138113" y="1211320"/>
                <a:ext cx="1873846" cy="2769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=0,05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+0,2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4AD1C6FF-5F67-4A45-AF1D-1CC6268F3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113" y="1211320"/>
                <a:ext cx="1873846" cy="276999"/>
              </a:xfrm>
              <a:prstGeom prst="rect">
                <a:avLst/>
              </a:prstGeom>
              <a:blipFill>
                <a:blip r:embed="rId4"/>
                <a:stretch>
                  <a:fillRect l="-2265" r="-2265" b="-1276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Afbeelding 10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303731F7-2698-4E6F-B644-D0CD097BA3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754" y="1240470"/>
            <a:ext cx="5160645" cy="21802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5781D03E-77FB-448D-8190-BB581FD0F407}"/>
                  </a:ext>
                </a:extLst>
              </p:cNvPr>
              <p:cNvSpPr txBox="1"/>
              <p:nvPr/>
            </p:nvSpPr>
            <p:spPr>
              <a:xfrm>
                <a:off x="7558039" y="1199917"/>
                <a:ext cx="2879506" cy="2769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244−2,84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0,97</m:t>
                          </m:r>
                        </m:e>
                        <m:sup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5781D03E-77FB-448D-8190-BB581FD0F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039" y="1199917"/>
                <a:ext cx="2879506" cy="276999"/>
              </a:xfrm>
              <a:prstGeom prst="rect">
                <a:avLst/>
              </a:prstGeom>
              <a:blipFill>
                <a:blip r:embed="rId6"/>
                <a:stretch>
                  <a:fillRect l="-1477" t="-2128" b="-1276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hthoek 11">
            <a:extLst>
              <a:ext uri="{FF2B5EF4-FFF2-40B4-BE49-F238E27FC236}">
                <a16:creationId xmlns:a16="http://schemas.microsoft.com/office/drawing/2014/main" id="{6DDBEA56-05DB-45C3-96A8-67CFE2DEB767}"/>
              </a:ext>
            </a:extLst>
          </p:cNvPr>
          <p:cNvSpPr/>
          <p:nvPr/>
        </p:nvSpPr>
        <p:spPr>
          <a:xfrm>
            <a:off x="1106633" y="3042214"/>
            <a:ext cx="3496540" cy="29992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B050"/>
              </a:solidFill>
            </a:endParaRP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4C0B6AAA-E90F-4393-B023-45BAA9F79023}"/>
              </a:ext>
            </a:extLst>
          </p:cNvPr>
          <p:cNvSpPr/>
          <p:nvPr/>
        </p:nvSpPr>
        <p:spPr>
          <a:xfrm>
            <a:off x="6364432" y="2033402"/>
            <a:ext cx="3496540" cy="29992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125CB0AD-4EA1-4C4C-A151-9D37D58AAB67}"/>
              </a:ext>
            </a:extLst>
          </p:cNvPr>
          <p:cNvSpPr txBox="1"/>
          <p:nvPr/>
        </p:nvSpPr>
        <p:spPr>
          <a:xfrm>
            <a:off x="722167" y="3865414"/>
            <a:ext cx="913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Voer in: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92C25F61-83F6-4417-A8D4-5010970F4295}"/>
                  </a:ext>
                </a:extLst>
              </p:cNvPr>
              <p:cNvSpPr txBox="1"/>
              <p:nvPr/>
            </p:nvSpPr>
            <p:spPr>
              <a:xfrm>
                <a:off x="690776" y="4359709"/>
                <a:ext cx="18696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=0,05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nl-NL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+0,2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92C25F61-83F6-4417-A8D4-5010970F4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76" y="4359709"/>
                <a:ext cx="1869678" cy="276999"/>
              </a:xfrm>
              <a:prstGeom prst="rect">
                <a:avLst/>
              </a:prstGeom>
              <a:blipFill>
                <a:blip r:embed="rId7"/>
                <a:stretch>
                  <a:fillRect l="-2280" r="-2606" b="-1521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1A258FD2-6F0B-4207-8495-A6B293B69714}"/>
                  </a:ext>
                </a:extLst>
              </p:cNvPr>
              <p:cNvSpPr txBox="1"/>
              <p:nvPr/>
            </p:nvSpPr>
            <p:spPr>
              <a:xfrm>
                <a:off x="649212" y="4831367"/>
                <a:ext cx="29778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244−2,84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l-NL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0,97</m:t>
                          </m:r>
                        </m:e>
                        <m:sup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1A258FD2-6F0B-4207-8495-A6B293B69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212" y="4831367"/>
                <a:ext cx="2977803" cy="276999"/>
              </a:xfrm>
              <a:prstGeom prst="rect">
                <a:avLst/>
              </a:prstGeom>
              <a:blipFill>
                <a:blip r:embed="rId8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kstvak 16">
            <a:extLst>
              <a:ext uri="{FF2B5EF4-FFF2-40B4-BE49-F238E27FC236}">
                <a16:creationId xmlns:a16="http://schemas.microsoft.com/office/drawing/2014/main" id="{5DF690BE-2316-4323-8F2D-73AF73AE88A6}"/>
              </a:ext>
            </a:extLst>
          </p:cNvPr>
          <p:cNvSpPr txBox="1"/>
          <p:nvPr/>
        </p:nvSpPr>
        <p:spPr>
          <a:xfrm>
            <a:off x="662046" y="5982639"/>
            <a:ext cx="274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Via </a:t>
            </a:r>
            <a:r>
              <a:rPr lang="nl-NL" dirty="0" err="1"/>
              <a:t>table</a:t>
            </a:r>
            <a:r>
              <a:rPr lang="nl-NL" dirty="0"/>
              <a:t> met stapgrootte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508F651B-A5B5-4482-AF0D-2B94497624D0}"/>
                  </a:ext>
                </a:extLst>
              </p:cNvPr>
              <p:cNvSpPr txBox="1"/>
              <p:nvPr/>
            </p:nvSpPr>
            <p:spPr>
              <a:xfrm>
                <a:off x="7768427" y="4138957"/>
                <a:ext cx="7623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=35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508F651B-A5B5-4482-AF0D-2B9449762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427" y="4138957"/>
                <a:ext cx="762325" cy="276999"/>
              </a:xfrm>
              <a:prstGeom prst="rect">
                <a:avLst/>
              </a:prstGeom>
              <a:blipFill>
                <a:blip r:embed="rId9"/>
                <a:stretch>
                  <a:fillRect l="-6400" r="-7200" b="-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044B3595-FEEE-4DF9-8C55-562215C59014}"/>
                  </a:ext>
                </a:extLst>
              </p:cNvPr>
              <p:cNvSpPr txBox="1"/>
              <p:nvPr/>
            </p:nvSpPr>
            <p:spPr>
              <a:xfrm>
                <a:off x="926559" y="5303025"/>
                <a:ext cx="27063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1400" dirty="0"/>
                  <a:t>(</a:t>
                </a:r>
                <a14:m>
                  <m:oMath xmlns:m="http://schemas.openxmlformats.org/officeDocument/2006/math">
                    <m:r>
                      <a:rPr lang="nl-NL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nl-NL" sz="1400" dirty="0"/>
                  <a:t> is de relatieve luchtvochtigheid)</a:t>
                </a:r>
              </a:p>
            </p:txBody>
          </p:sp>
        </mc:Choice>
        <mc:Fallback xmlns="">
          <p:sp>
            <p:nvSpPr>
              <p:cNvPr id="19" name="Tekstvak 18">
                <a:extLst>
                  <a:ext uri="{FF2B5EF4-FFF2-40B4-BE49-F238E27FC236}">
                    <a16:creationId xmlns:a16="http://schemas.microsoft.com/office/drawing/2014/main" id="{044B3595-FEEE-4DF9-8C55-562215C59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559" y="5303025"/>
                <a:ext cx="2706382" cy="307777"/>
              </a:xfrm>
              <a:prstGeom prst="rect">
                <a:avLst/>
              </a:prstGeom>
              <a:blipFill>
                <a:blip r:embed="rId10"/>
                <a:stretch>
                  <a:fillRect l="-676" t="-4000" b="-20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kstvak 19">
            <a:extLst>
              <a:ext uri="{FF2B5EF4-FFF2-40B4-BE49-F238E27FC236}">
                <a16:creationId xmlns:a16="http://schemas.microsoft.com/office/drawing/2014/main" id="{38780B21-FABA-4775-BE4F-E37BCFD7D50B}"/>
              </a:ext>
            </a:extLst>
          </p:cNvPr>
          <p:cNvSpPr txBox="1"/>
          <p:nvPr/>
        </p:nvSpPr>
        <p:spPr>
          <a:xfrm>
            <a:off x="8584112" y="4082399"/>
            <a:ext cx="66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geeft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7A937D6B-CAA2-48B1-8710-6DBA5AFDD788}"/>
                  </a:ext>
                </a:extLst>
              </p:cNvPr>
              <p:cNvSpPr txBox="1"/>
              <p:nvPr/>
            </p:nvSpPr>
            <p:spPr>
              <a:xfrm>
                <a:off x="9255762" y="4120507"/>
                <a:ext cx="9736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=1,95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1" name="Tekstvak 20">
                <a:extLst>
                  <a:ext uri="{FF2B5EF4-FFF2-40B4-BE49-F238E27FC236}">
                    <a16:creationId xmlns:a16="http://schemas.microsoft.com/office/drawing/2014/main" id="{7A937D6B-CAA2-48B1-8710-6DBA5AFDD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5762" y="4120507"/>
                <a:ext cx="973664" cy="276999"/>
              </a:xfrm>
              <a:prstGeom prst="rect">
                <a:avLst/>
              </a:prstGeom>
              <a:blipFill>
                <a:blip r:embed="rId11"/>
                <a:stretch>
                  <a:fillRect l="-5000" r="-5625" b="-1555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kstvak 21">
            <a:extLst>
              <a:ext uri="{FF2B5EF4-FFF2-40B4-BE49-F238E27FC236}">
                <a16:creationId xmlns:a16="http://schemas.microsoft.com/office/drawing/2014/main" id="{40AE17AA-8B2C-49BB-BF7D-0D17AF7EB85E}"/>
              </a:ext>
            </a:extLst>
          </p:cNvPr>
          <p:cNvSpPr txBox="1"/>
          <p:nvPr/>
        </p:nvSpPr>
        <p:spPr>
          <a:xfrm>
            <a:off x="7705485" y="4482628"/>
            <a:ext cx="3214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B050"/>
                </a:solidFill>
              </a:rPr>
              <a:t>kleiner dan 2 -&gt; zeer groot risico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6341D491-69EE-47E1-820D-3F37E680702A}"/>
                  </a:ext>
                </a:extLst>
              </p:cNvPr>
              <p:cNvSpPr txBox="1"/>
              <p:nvPr/>
            </p:nvSpPr>
            <p:spPr>
              <a:xfrm>
                <a:off x="7768427" y="5030075"/>
                <a:ext cx="7623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=35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6341D491-69EE-47E1-820D-3F37E6807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427" y="5030075"/>
                <a:ext cx="762325" cy="276999"/>
              </a:xfrm>
              <a:prstGeom prst="rect">
                <a:avLst/>
              </a:prstGeom>
              <a:blipFill>
                <a:blip r:embed="rId12"/>
                <a:stretch>
                  <a:fillRect l="-6400" r="-7200" b="-652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kstvak 23">
            <a:extLst>
              <a:ext uri="{FF2B5EF4-FFF2-40B4-BE49-F238E27FC236}">
                <a16:creationId xmlns:a16="http://schemas.microsoft.com/office/drawing/2014/main" id="{AE7CE30A-EFBE-4C89-89A3-A3DA3CDB207B}"/>
              </a:ext>
            </a:extLst>
          </p:cNvPr>
          <p:cNvSpPr txBox="1"/>
          <p:nvPr/>
        </p:nvSpPr>
        <p:spPr>
          <a:xfrm>
            <a:off x="8584112" y="4973517"/>
            <a:ext cx="66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geeft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D81055F1-DC10-48C5-B36F-0CEB90865839}"/>
                  </a:ext>
                </a:extLst>
              </p:cNvPr>
              <p:cNvSpPr txBox="1"/>
              <p:nvPr/>
            </p:nvSpPr>
            <p:spPr>
              <a:xfrm>
                <a:off x="9255762" y="5011625"/>
                <a:ext cx="12377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=49,794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D81055F1-DC10-48C5-B36F-0CEB90865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5762" y="5011625"/>
                <a:ext cx="1237711" cy="276999"/>
              </a:xfrm>
              <a:prstGeom prst="rect">
                <a:avLst/>
              </a:prstGeom>
              <a:blipFill>
                <a:blip r:embed="rId13"/>
                <a:stretch>
                  <a:fillRect l="-3941" r="-4926" b="-1521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kstvak 25">
            <a:extLst>
              <a:ext uri="{FF2B5EF4-FFF2-40B4-BE49-F238E27FC236}">
                <a16:creationId xmlns:a16="http://schemas.microsoft.com/office/drawing/2014/main" id="{CAF13E30-FEBB-48BC-8629-10DC20F598A7}"/>
              </a:ext>
            </a:extLst>
          </p:cNvPr>
          <p:cNvSpPr txBox="1"/>
          <p:nvPr/>
        </p:nvSpPr>
        <p:spPr>
          <a:xfrm>
            <a:off x="7696140" y="5459649"/>
            <a:ext cx="3272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accent2"/>
                </a:solidFill>
              </a:rPr>
              <a:t>kleiner dan 50 -&gt; zeer klein risico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02EB6439-350E-4B41-8AA5-FF399F1524A6}"/>
                  </a:ext>
                </a:extLst>
              </p:cNvPr>
              <p:cNvSpPr txBox="1"/>
              <p:nvPr/>
            </p:nvSpPr>
            <p:spPr>
              <a:xfrm>
                <a:off x="7543798" y="5982639"/>
                <a:ext cx="39861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b="1" dirty="0"/>
                  <a:t>Bij </a:t>
                </a:r>
                <a14:m>
                  <m:oMath xmlns:m="http://schemas.openxmlformats.org/officeDocument/2006/math">
                    <m:r>
                      <a:rPr lang="nl-NL" b="1" i="1" smtClean="0">
                        <a:latin typeface="Cambria Math" panose="02040503050406030204" pitchFamily="18" charset="0"/>
                      </a:rPr>
                      <m:t>𝟑𝟓</m:t>
                    </m:r>
                    <m:r>
                      <a:rPr lang="nl-NL" b="1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nl-NL" b="1" dirty="0"/>
                  <a:t> luchtvochtigheid is dit mogelijk</a:t>
                </a:r>
              </a:p>
            </p:txBody>
          </p:sp>
        </mc:Choice>
        <mc:Fallback xmlns=""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02EB6439-350E-4B41-8AA5-FF399F1524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798" y="5982639"/>
                <a:ext cx="3986156" cy="369332"/>
              </a:xfrm>
              <a:prstGeom prst="rect">
                <a:avLst/>
              </a:prstGeom>
              <a:blipFill>
                <a:blip r:embed="rId14"/>
                <a:stretch>
                  <a:fillRect l="-1223" t="-8197" r="-612" b="-245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Afbeelding 28" descr="Afbeelding met scherm, gebouw&#10;&#10;Automatisch gegenereerde beschrijving">
            <a:extLst>
              <a:ext uri="{FF2B5EF4-FFF2-40B4-BE49-F238E27FC236}">
                <a16:creationId xmlns:a16="http://schemas.microsoft.com/office/drawing/2014/main" id="{660A5F2C-C561-433D-8CF8-911E07CCC54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054" y="3899289"/>
            <a:ext cx="3086100" cy="2324100"/>
          </a:xfrm>
          <a:prstGeom prst="rect">
            <a:avLst/>
          </a:prstGeom>
        </p:spPr>
      </p:pic>
      <p:sp>
        <p:nvSpPr>
          <p:cNvPr id="30" name="Ovaal 29">
            <a:extLst>
              <a:ext uri="{FF2B5EF4-FFF2-40B4-BE49-F238E27FC236}">
                <a16:creationId xmlns:a16="http://schemas.microsoft.com/office/drawing/2014/main" id="{7D5B56BA-5D3E-494C-B04E-844A71445289}"/>
              </a:ext>
            </a:extLst>
          </p:cNvPr>
          <p:cNvSpPr>
            <a:spLocks noChangeAspect="1"/>
          </p:cNvSpPr>
          <p:nvPr/>
        </p:nvSpPr>
        <p:spPr>
          <a:xfrm>
            <a:off x="10964749" y="4034978"/>
            <a:ext cx="448056" cy="448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1" name="Ovaal 30">
            <a:extLst>
              <a:ext uri="{FF2B5EF4-FFF2-40B4-BE49-F238E27FC236}">
                <a16:creationId xmlns:a16="http://schemas.microsoft.com/office/drawing/2014/main" id="{025F84FE-D2FD-4771-97FD-2E7C097B31F4}"/>
              </a:ext>
            </a:extLst>
          </p:cNvPr>
          <p:cNvSpPr>
            <a:spLocks noChangeAspect="1"/>
          </p:cNvSpPr>
          <p:nvPr/>
        </p:nvSpPr>
        <p:spPr>
          <a:xfrm>
            <a:off x="10964749" y="4477663"/>
            <a:ext cx="448056" cy="448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2" name="Ovaal 31">
            <a:extLst>
              <a:ext uri="{FF2B5EF4-FFF2-40B4-BE49-F238E27FC236}">
                <a16:creationId xmlns:a16="http://schemas.microsoft.com/office/drawing/2014/main" id="{7F5F0CFE-32B7-4C75-AA44-19C644026FC1}"/>
              </a:ext>
            </a:extLst>
          </p:cNvPr>
          <p:cNvSpPr>
            <a:spLocks noChangeAspect="1"/>
          </p:cNvSpPr>
          <p:nvPr/>
        </p:nvSpPr>
        <p:spPr>
          <a:xfrm>
            <a:off x="10964749" y="4953021"/>
            <a:ext cx="448056" cy="448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3" name="Ovaal 32">
            <a:extLst>
              <a:ext uri="{FF2B5EF4-FFF2-40B4-BE49-F238E27FC236}">
                <a16:creationId xmlns:a16="http://schemas.microsoft.com/office/drawing/2014/main" id="{9DCDEDC5-BEA3-4956-9807-0E634AE4B7E6}"/>
              </a:ext>
            </a:extLst>
          </p:cNvPr>
          <p:cNvSpPr>
            <a:spLocks noChangeAspect="1"/>
          </p:cNvSpPr>
          <p:nvPr/>
        </p:nvSpPr>
        <p:spPr>
          <a:xfrm>
            <a:off x="11625542" y="5982639"/>
            <a:ext cx="448056" cy="448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Ovaal 33">
            <a:extLst>
              <a:ext uri="{FF2B5EF4-FFF2-40B4-BE49-F238E27FC236}">
                <a16:creationId xmlns:a16="http://schemas.microsoft.com/office/drawing/2014/main" id="{4B4C9D6C-85CF-4832-8599-34B398565337}"/>
              </a:ext>
            </a:extLst>
          </p:cNvPr>
          <p:cNvSpPr>
            <a:spLocks noChangeAspect="1"/>
          </p:cNvSpPr>
          <p:nvPr/>
        </p:nvSpPr>
        <p:spPr>
          <a:xfrm>
            <a:off x="10964749" y="5428379"/>
            <a:ext cx="448056" cy="448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6D2811AC-3CF3-45B0-BD21-44858B4D4A38}"/>
              </a:ext>
            </a:extLst>
          </p:cNvPr>
          <p:cNvSpPr txBox="1"/>
          <p:nvPr/>
        </p:nvSpPr>
        <p:spPr>
          <a:xfrm>
            <a:off x="1865213" y="5624633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/>
              <a:t>(0 – 100)</a:t>
            </a:r>
          </a:p>
        </p:txBody>
      </p:sp>
    </p:spTree>
    <p:extLst>
      <p:ext uri="{BB962C8B-B14F-4D97-AF65-F5344CB8AC3E}">
        <p14:creationId xmlns:p14="http://schemas.microsoft.com/office/powerpoint/2010/main" val="393305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/>
    </p:bldLst>
  </p:timing>
</p:sld>
</file>

<file path=ppt/theme/theme1.xml><?xml version="1.0" encoding="utf-8"?>
<a:theme xmlns:a="http://schemas.openxmlformats.org/drawingml/2006/main" name="Thema1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E3F42C2C-B049-49A4-B609-A05CAC38CE17}" vid="{4F95A3EB-CA5C-4C69-890D-8A5C06625B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381</TotalTime>
  <Words>268</Words>
  <Application>Microsoft Office PowerPoint</Application>
  <PresentationFormat>Breedbeeld</PresentationFormat>
  <Paragraphs>82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Thema1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Herbert Keijers</dc:creator>
  <cp:lastModifiedBy>Herbert Keijers</cp:lastModifiedBy>
  <cp:revision>13</cp:revision>
  <dcterms:created xsi:type="dcterms:W3CDTF">2020-03-14T13:24:02Z</dcterms:created>
  <dcterms:modified xsi:type="dcterms:W3CDTF">2020-03-15T07:02:59Z</dcterms:modified>
</cp:coreProperties>
</file>