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56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299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953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684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81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9138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574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937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42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4846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98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C843C-453F-42F1-9C72-D06236566E0D}" type="datetimeFigureOut">
              <a:rPr lang="nl-NL" smtClean="0"/>
              <a:t>13-2-2020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A58D-B84B-4A70-A66B-6AB79DB1E6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784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jpg"/><Relationship Id="rId21" Type="http://schemas.openxmlformats.org/officeDocument/2006/relationships/image" Target="../media/image27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1.jp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jp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A7FE860-0260-49E0-A8D9-8153A64ECDEE}"/>
              </a:ext>
            </a:extLst>
          </p:cNvPr>
          <p:cNvSpPr txBox="1"/>
          <p:nvPr/>
        </p:nvSpPr>
        <p:spPr>
          <a:xfrm>
            <a:off x="559293" y="51490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0BDFDF6-24D5-49A6-9441-38F03CEAB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243" y="453089"/>
            <a:ext cx="5883707" cy="1873148"/>
          </a:xfrm>
          <a:prstGeom prst="rect">
            <a:avLst/>
          </a:prstGeom>
        </p:spPr>
      </p:pic>
      <p:pic>
        <p:nvPicPr>
          <p:cNvPr id="8" name="Afbeelding 7" descr="Afbeelding met mes&#10;&#10;Automatisch gegenereerde beschrijving">
            <a:extLst>
              <a:ext uri="{FF2B5EF4-FFF2-40B4-BE49-F238E27FC236}">
                <a16:creationId xmlns:a16="http://schemas.microsoft.com/office/drawing/2014/main" id="{E88E43F7-E89E-4D86-815C-682B1B9C9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" y="2420643"/>
            <a:ext cx="5953658" cy="82387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36BC31C-AF85-4D6E-AEE8-5955053200CD}"/>
                  </a:ext>
                </a:extLst>
              </p:cNvPr>
              <p:cNvSpPr txBox="1"/>
              <p:nvPr/>
            </p:nvSpPr>
            <p:spPr>
              <a:xfrm>
                <a:off x="1553441" y="4052455"/>
                <a:ext cx="23061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=33+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−33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36BC31C-AF85-4D6E-AEE8-595505320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441" y="4052455"/>
                <a:ext cx="2306144" cy="276999"/>
              </a:xfrm>
              <a:prstGeom prst="rect">
                <a:avLst/>
              </a:prstGeom>
              <a:blipFill>
                <a:blip r:embed="rId4"/>
                <a:stretch>
                  <a:fillRect l="-2116" r="-158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ballon: rechthoek met afgeronde hoeken 11">
            <a:extLst>
              <a:ext uri="{FF2B5EF4-FFF2-40B4-BE49-F238E27FC236}">
                <a16:creationId xmlns:a16="http://schemas.microsoft.com/office/drawing/2014/main" id="{93C9BE80-3AE9-4ACF-B4AA-2455C82DE3C2}"/>
              </a:ext>
            </a:extLst>
          </p:cNvPr>
          <p:cNvSpPr/>
          <p:nvPr/>
        </p:nvSpPr>
        <p:spPr>
          <a:xfrm>
            <a:off x="854626" y="3453701"/>
            <a:ext cx="1483330" cy="363681"/>
          </a:xfrm>
          <a:prstGeom prst="wedgeRoundRectCallout">
            <a:avLst>
              <a:gd name="adj1" fmla="val 5017"/>
              <a:gd name="adj2" fmla="val 102500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gevoelstemperatuur</a:t>
            </a:r>
          </a:p>
        </p:txBody>
      </p:sp>
      <p:sp>
        <p:nvSpPr>
          <p:cNvPr id="13" name="Tekstballon: rechthoek met afgeronde hoeken 12">
            <a:extLst>
              <a:ext uri="{FF2B5EF4-FFF2-40B4-BE49-F238E27FC236}">
                <a16:creationId xmlns:a16="http://schemas.microsoft.com/office/drawing/2014/main" id="{268702CB-B670-47CF-80FD-A9764BC08F6F}"/>
              </a:ext>
            </a:extLst>
          </p:cNvPr>
          <p:cNvSpPr/>
          <p:nvPr/>
        </p:nvSpPr>
        <p:spPr>
          <a:xfrm>
            <a:off x="2376255" y="3453701"/>
            <a:ext cx="1312518" cy="363681"/>
          </a:xfrm>
          <a:prstGeom prst="wedgeRoundRectCallout">
            <a:avLst>
              <a:gd name="adj1" fmla="val -22692"/>
              <a:gd name="adj2" fmla="val 11107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luchttemperatuur</a:t>
            </a:r>
          </a:p>
        </p:txBody>
      </p:sp>
      <p:sp>
        <p:nvSpPr>
          <p:cNvPr id="14" name="Tekstballon: rechthoek met afgeronde hoeken 13">
            <a:extLst>
              <a:ext uri="{FF2B5EF4-FFF2-40B4-BE49-F238E27FC236}">
                <a16:creationId xmlns:a16="http://schemas.microsoft.com/office/drawing/2014/main" id="{7EE99AA0-5D5A-4B37-946A-99CBA3920696}"/>
              </a:ext>
            </a:extLst>
          </p:cNvPr>
          <p:cNvSpPr/>
          <p:nvPr/>
        </p:nvSpPr>
        <p:spPr>
          <a:xfrm>
            <a:off x="3730700" y="3453701"/>
            <a:ext cx="2311138" cy="363681"/>
          </a:xfrm>
          <a:prstGeom prst="wedgeRoundRectCallout">
            <a:avLst>
              <a:gd name="adj1" fmla="val -46238"/>
              <a:gd name="adj2" fmla="val 11678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afhankelijk van de windsnelheid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34534F7-B874-49BB-B172-3216DB11DA70}"/>
                  </a:ext>
                </a:extLst>
              </p:cNvPr>
              <p:cNvSpPr txBox="1"/>
              <p:nvPr/>
            </p:nvSpPr>
            <p:spPr>
              <a:xfrm rot="16200000">
                <a:off x="2789959" y="3811203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34534F7-B874-49BB-B172-3216DB11D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789959" y="3811203"/>
                <a:ext cx="401777" cy="8842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2A2E7F8-A5EB-4710-B7FD-80074FF8F777}"/>
                  </a:ext>
                </a:extLst>
              </p:cNvPr>
              <p:cNvSpPr txBox="1"/>
              <p:nvPr/>
            </p:nvSpPr>
            <p:spPr>
              <a:xfrm>
                <a:off x="2781655" y="4416224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12A2E7F8-A5EB-4710-B7FD-80074FF8F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655" y="4416224"/>
                <a:ext cx="418384" cy="276999"/>
              </a:xfrm>
              <a:prstGeom prst="rect">
                <a:avLst/>
              </a:prstGeom>
              <a:blipFill>
                <a:blip r:embed="rId6"/>
                <a:stretch>
                  <a:fillRect l="-4348" r="-1304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B27B9F3-4F66-402A-B613-FB284F49BBFC}"/>
                  </a:ext>
                </a:extLst>
              </p:cNvPr>
              <p:cNvSpPr txBox="1"/>
              <p:nvPr/>
            </p:nvSpPr>
            <p:spPr>
              <a:xfrm>
                <a:off x="1553441" y="4800950"/>
                <a:ext cx="24197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=33+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−33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B27B9F3-4F66-402A-B613-FB284F49B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441" y="4800950"/>
                <a:ext cx="2419701" cy="276999"/>
              </a:xfrm>
              <a:prstGeom prst="rect">
                <a:avLst/>
              </a:prstGeom>
              <a:blipFill>
                <a:blip r:embed="rId7"/>
                <a:stretch>
                  <a:fillRect l="-2015" r="-151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4EAAB63-5121-4BE6-ADDE-7DF38B31458D}"/>
                  </a:ext>
                </a:extLst>
              </p:cNvPr>
              <p:cNvSpPr txBox="1"/>
              <p:nvPr/>
            </p:nvSpPr>
            <p:spPr>
              <a:xfrm>
                <a:off x="1553441" y="5360782"/>
                <a:ext cx="15676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=33+0∙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4EAAB63-5121-4BE6-ADDE-7DF38B3145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441" y="5360782"/>
                <a:ext cx="1567673" cy="276999"/>
              </a:xfrm>
              <a:prstGeom prst="rect">
                <a:avLst/>
              </a:prstGeom>
              <a:blipFill>
                <a:blip r:embed="rId8"/>
                <a:stretch>
                  <a:fillRect l="-3502" r="-233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ballon: rechthoek met afgeronde hoeken 18">
            <a:extLst>
              <a:ext uri="{FF2B5EF4-FFF2-40B4-BE49-F238E27FC236}">
                <a16:creationId xmlns:a16="http://schemas.microsoft.com/office/drawing/2014/main" id="{0D005D3F-2C45-4FE3-9F79-E245FB9EDFDE}"/>
              </a:ext>
            </a:extLst>
          </p:cNvPr>
          <p:cNvSpPr/>
          <p:nvPr/>
        </p:nvSpPr>
        <p:spPr>
          <a:xfrm>
            <a:off x="3477855" y="5274100"/>
            <a:ext cx="2576581" cy="363681"/>
          </a:xfrm>
          <a:prstGeom prst="wedgeRoundRectCallout">
            <a:avLst>
              <a:gd name="adj1" fmla="val -64386"/>
              <a:gd name="adj2" fmla="val -1464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windsnelheid heeft geen belang meer</a:t>
            </a:r>
          </a:p>
        </p:txBody>
      </p: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2BF36B04-D858-409B-9B1F-24030488AC18}"/>
              </a:ext>
            </a:extLst>
          </p:cNvPr>
          <p:cNvCxnSpPr/>
          <p:nvPr/>
        </p:nvCxnSpPr>
        <p:spPr>
          <a:xfrm>
            <a:off x="6759792" y="3356264"/>
            <a:ext cx="0" cy="29094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A6F1B85-A833-4C22-90A5-6832B0650A8E}"/>
                  </a:ext>
                </a:extLst>
              </p:cNvPr>
              <p:cNvSpPr txBox="1"/>
              <p:nvPr/>
            </p:nvSpPr>
            <p:spPr>
              <a:xfrm>
                <a:off x="7071666" y="4249788"/>
                <a:ext cx="4342599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dirty="0"/>
                  <a:t>Dus bij een luchttemperatuur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=33℃</m:t>
                    </m:r>
                  </m:oMath>
                </a14:m>
                <a:r>
                  <a:rPr lang="nl-NL" dirty="0"/>
                  <a:t> </a:t>
                </a:r>
              </a:p>
              <a:p>
                <a:pPr algn="ctr"/>
                <a:r>
                  <a:rPr lang="nl-NL" dirty="0"/>
                  <a:t>is de gevoelstemperatuur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=33℃</m:t>
                    </m:r>
                  </m:oMath>
                </a14:m>
                <a:r>
                  <a:rPr lang="nl-NL" dirty="0"/>
                  <a:t> </a:t>
                </a:r>
              </a:p>
              <a:p>
                <a:pPr algn="ctr"/>
                <a:r>
                  <a:rPr lang="nl-NL" dirty="0"/>
                  <a:t>ongeacht de windsnelheid</a:t>
                </a:r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A6F1B85-A833-4C22-90A5-6832B0650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1666" y="4249788"/>
                <a:ext cx="4342599" cy="923330"/>
              </a:xfrm>
              <a:prstGeom prst="rect">
                <a:avLst/>
              </a:prstGeom>
              <a:blipFill>
                <a:blip r:embed="rId9"/>
                <a:stretch>
                  <a:fillRect l="-702" t="-3289" b="-92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673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 animBg="1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A7FE860-0260-49E0-A8D9-8153A64ECDEE}"/>
              </a:ext>
            </a:extLst>
          </p:cNvPr>
          <p:cNvSpPr txBox="1"/>
          <p:nvPr/>
        </p:nvSpPr>
        <p:spPr>
          <a:xfrm>
            <a:off x="559293" y="51490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0BDFDF6-24D5-49A6-9441-38F03CEAB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243" y="453089"/>
            <a:ext cx="5883707" cy="1873148"/>
          </a:xfrm>
          <a:prstGeom prst="rect">
            <a:avLst/>
          </a:prstGeom>
        </p:spPr>
      </p:pic>
      <p:pic>
        <p:nvPicPr>
          <p:cNvPr id="10" name="Afbeelding 9" descr="Afbeelding met tafel&#10;&#10;Automatisch gegenereerde beschrijving">
            <a:extLst>
              <a:ext uri="{FF2B5EF4-FFF2-40B4-BE49-F238E27FC236}">
                <a16:creationId xmlns:a16="http://schemas.microsoft.com/office/drawing/2014/main" id="{1D4BEB24-71DB-4867-91AA-3E03D9979A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39" y="2434915"/>
            <a:ext cx="6031382" cy="831647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3447C9D6-7775-4C9D-9102-15ECFC7BE5A6}"/>
              </a:ext>
            </a:extLst>
          </p:cNvPr>
          <p:cNvSpPr txBox="1"/>
          <p:nvPr/>
        </p:nvSpPr>
        <p:spPr>
          <a:xfrm>
            <a:off x="819877" y="3276596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C01D49CC-7522-4E1C-A535-4C5327BB1A44}"/>
                  </a:ext>
                </a:extLst>
              </p:cNvPr>
              <p:cNvSpPr txBox="1"/>
              <p:nvPr/>
            </p:nvSpPr>
            <p:spPr>
              <a:xfrm>
                <a:off x="1146569" y="3669866"/>
                <a:ext cx="3756413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=0,474+0,454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1−0,1</m:t>
                          </m:r>
                          <m:rad>
                            <m:radPr>
                              <m:degHide m:val="on"/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C01D49CC-7522-4E1C-A535-4C5327BB1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569" y="3669866"/>
                <a:ext cx="3756413" cy="280077"/>
              </a:xfrm>
              <a:prstGeom prst="rect">
                <a:avLst/>
              </a:prstGeom>
              <a:blipFill>
                <a:blip r:embed="rId4"/>
                <a:stretch>
                  <a:fillRect l="-974" b="-1739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B540A3B-E3DD-4C9A-A0A9-3B40CCAA5D6A}"/>
                  </a:ext>
                </a:extLst>
              </p:cNvPr>
              <p:cNvSpPr txBox="1"/>
              <p:nvPr/>
            </p:nvSpPr>
            <p:spPr>
              <a:xfrm>
                <a:off x="3771635" y="4092207"/>
                <a:ext cx="7777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0,30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B540A3B-E3DD-4C9A-A0A9-3B40CCAA5D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635" y="4092207"/>
                <a:ext cx="777713" cy="276999"/>
              </a:xfrm>
              <a:prstGeom prst="rect">
                <a:avLst/>
              </a:prstGeom>
              <a:blipFill>
                <a:blip r:embed="rId5"/>
                <a:stretch>
                  <a:fillRect r="-315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5ABD3655-728F-4AD7-B357-7BD9320E9C26}"/>
              </a:ext>
            </a:extLst>
          </p:cNvPr>
          <p:cNvCxnSpPr/>
          <p:nvPr/>
        </p:nvCxnSpPr>
        <p:spPr>
          <a:xfrm>
            <a:off x="4103914" y="2326237"/>
            <a:ext cx="311331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32DC652-84D0-40AA-907F-763AE1676E82}"/>
                  </a:ext>
                </a:extLst>
              </p:cNvPr>
              <p:cNvSpPr txBox="1"/>
              <p:nvPr/>
            </p:nvSpPr>
            <p:spPr>
              <a:xfrm>
                <a:off x="4549348" y="4092206"/>
                <a:ext cx="519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0,3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32DC652-84D0-40AA-907F-763AE1676E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348" y="4092206"/>
                <a:ext cx="519053" cy="276999"/>
              </a:xfrm>
              <a:prstGeom prst="rect">
                <a:avLst/>
              </a:prstGeom>
              <a:blipFill>
                <a:blip r:embed="rId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6D0FA6AE-2192-4BD8-A6B9-CFDF560DE989}"/>
              </a:ext>
            </a:extLst>
          </p:cNvPr>
          <p:cNvSpPr txBox="1"/>
          <p:nvPr/>
        </p:nvSpPr>
        <p:spPr>
          <a:xfrm>
            <a:off x="1128539" y="4046981"/>
            <a:ext cx="2643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Plot de grafiek op venster: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A62F998B-4C9B-480F-B796-FA52EC9B63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185" y="526638"/>
            <a:ext cx="3086100" cy="2324100"/>
          </a:xfrm>
          <a:prstGeom prst="rect">
            <a:avLst/>
          </a:prstGeom>
        </p:spPr>
      </p:pic>
      <p:pic>
        <p:nvPicPr>
          <p:cNvPr id="19" name="Afbeelding 18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BCC1DF00-772C-4F95-AC7B-6DDECEC4213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185" y="522196"/>
            <a:ext cx="3086100" cy="2324100"/>
          </a:xfrm>
          <a:prstGeom prst="rect">
            <a:avLst/>
          </a:prstGeom>
        </p:spPr>
      </p:pic>
      <p:pic>
        <p:nvPicPr>
          <p:cNvPr id="21" name="Afbeelding 20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78206F38-70DC-479E-B684-6B71239A70F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185" y="525009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36FE90D-5233-4504-AF12-098F1D3FD0CA}"/>
                  </a:ext>
                </a:extLst>
              </p:cNvPr>
              <p:cNvSpPr txBox="1"/>
              <p:nvPr/>
            </p:nvSpPr>
            <p:spPr>
              <a:xfrm>
                <a:off x="850139" y="4448034"/>
                <a:ext cx="2438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Schets de grafiek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36FE90D-5233-4504-AF12-098F1D3FD0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139" y="4448034"/>
                <a:ext cx="2438424" cy="369332"/>
              </a:xfrm>
              <a:prstGeom prst="rect">
                <a:avLst/>
              </a:prstGeom>
              <a:blipFill>
                <a:blip r:embed="rId10"/>
                <a:stretch>
                  <a:fillRect l="-200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Afbeelding 23" descr="Afbeelding met tekening, man&#10;&#10;Automatisch gegenereerde beschrijving">
            <a:extLst>
              <a:ext uri="{FF2B5EF4-FFF2-40B4-BE49-F238E27FC236}">
                <a16:creationId xmlns:a16="http://schemas.microsoft.com/office/drawing/2014/main" id="{7D146C22-1F80-4AF4-8F27-22785CAFFC4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180" y="4858818"/>
            <a:ext cx="2533650" cy="16002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16705DC1-C09A-4650-8EAE-95E9256D5429}"/>
                  </a:ext>
                </a:extLst>
              </p:cNvPr>
              <p:cNvSpPr txBox="1"/>
              <p:nvPr/>
            </p:nvSpPr>
            <p:spPr>
              <a:xfrm>
                <a:off x="3930941" y="6266411"/>
                <a:ext cx="2295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16705DC1-C09A-4650-8EAE-95E9256D5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941" y="6266411"/>
                <a:ext cx="229550" cy="276999"/>
              </a:xfrm>
              <a:prstGeom prst="rect">
                <a:avLst/>
              </a:prstGeom>
              <a:blipFill>
                <a:blip r:embed="rId12"/>
                <a:stretch>
                  <a:fillRect l="-16216" r="-135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hthoek 25">
                <a:extLst>
                  <a:ext uri="{FF2B5EF4-FFF2-40B4-BE49-F238E27FC236}">
                    <a16:creationId xmlns:a16="http://schemas.microsoft.com/office/drawing/2014/main" id="{80245ED5-8E11-47F2-A122-83C206C09DB4}"/>
                  </a:ext>
                </a:extLst>
              </p:cNvPr>
              <p:cNvSpPr/>
              <p:nvPr/>
            </p:nvSpPr>
            <p:spPr>
              <a:xfrm>
                <a:off x="913460" y="4752049"/>
                <a:ext cx="4662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Rechthoek 25">
                <a:extLst>
                  <a:ext uri="{FF2B5EF4-FFF2-40B4-BE49-F238E27FC236}">
                    <a16:creationId xmlns:a16="http://schemas.microsoft.com/office/drawing/2014/main" id="{80245ED5-8E11-47F2-A122-83C206C09D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460" y="4752049"/>
                <a:ext cx="466217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172F777D-7A20-429B-A859-6A6EDF070CA1}"/>
              </a:ext>
            </a:extLst>
          </p:cNvPr>
          <p:cNvCxnSpPr/>
          <p:nvPr/>
        </p:nvCxnSpPr>
        <p:spPr>
          <a:xfrm>
            <a:off x="5660571" y="3429000"/>
            <a:ext cx="0" cy="3200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AD835CF8-00A5-4364-8DCA-5A9EBBD614C6}"/>
                  </a:ext>
                </a:extLst>
              </p:cNvPr>
              <p:cNvSpPr txBox="1"/>
              <p:nvPr/>
            </p:nvSpPr>
            <p:spPr>
              <a:xfrm>
                <a:off x="5826379" y="3493629"/>
                <a:ext cx="41078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Voor windsnelheden tussen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nl-NL" dirty="0"/>
                  <a:t>:</a:t>
                </a:r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AD835CF8-00A5-4364-8DCA-5A9EBBD614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379" y="3493629"/>
                <a:ext cx="4107856" cy="369332"/>
              </a:xfrm>
              <a:prstGeom prst="rect">
                <a:avLst/>
              </a:prstGeom>
              <a:blipFill>
                <a:blip r:embed="rId14"/>
                <a:stretch>
                  <a:fillRect l="-1335" t="-8197" r="-148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C164483B-544D-4A8D-91BF-05693E682BDD}"/>
                  </a:ext>
                </a:extLst>
              </p:cNvPr>
              <p:cNvSpPr txBox="1"/>
              <p:nvPr/>
            </p:nvSpPr>
            <p:spPr>
              <a:xfrm>
                <a:off x="5933209" y="3908584"/>
                <a:ext cx="37856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Als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nl-NL" dirty="0"/>
                  <a:t> toeneemt dan neemt ook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nl-NL" dirty="0"/>
                  <a:t> toe</a:t>
                </a:r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C164483B-544D-4A8D-91BF-05693E682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209" y="3908584"/>
                <a:ext cx="3785652" cy="369332"/>
              </a:xfrm>
              <a:prstGeom prst="rect">
                <a:avLst/>
              </a:prstGeom>
              <a:blipFill>
                <a:blip r:embed="rId15"/>
                <a:stretch>
                  <a:fillRect l="-1288" t="-8197" r="-80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4A1925CA-11FF-46FF-82E4-A1EB07BF310C}"/>
              </a:ext>
            </a:extLst>
          </p:cNvPr>
          <p:cNvCxnSpPr>
            <a:cxnSpLocks/>
          </p:cNvCxnSpPr>
          <p:nvPr/>
        </p:nvCxnSpPr>
        <p:spPr>
          <a:xfrm>
            <a:off x="2351314" y="2954973"/>
            <a:ext cx="369811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215AE0A7-7254-4A40-B984-99D6181E68CD}"/>
                  </a:ext>
                </a:extLst>
              </p:cNvPr>
              <p:cNvSpPr txBox="1"/>
              <p:nvPr/>
            </p:nvSpPr>
            <p:spPr>
              <a:xfrm>
                <a:off x="6007580" y="4369205"/>
                <a:ext cx="23061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=33+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−33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215AE0A7-7254-4A40-B984-99D6181E6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580" y="4369205"/>
                <a:ext cx="2306144" cy="276999"/>
              </a:xfrm>
              <a:prstGeom prst="rect">
                <a:avLst/>
              </a:prstGeom>
              <a:blipFill>
                <a:blip r:embed="rId16"/>
                <a:stretch>
                  <a:fillRect l="-1847" r="-158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6101FF50-41E5-4471-BCF6-0C994340033D}"/>
                  </a:ext>
                </a:extLst>
              </p:cNvPr>
              <p:cNvSpPr txBox="1"/>
              <p:nvPr/>
            </p:nvSpPr>
            <p:spPr>
              <a:xfrm>
                <a:off x="6007580" y="4865064"/>
                <a:ext cx="22914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=33+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0−33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6101FF50-41E5-4471-BCF6-0C9943400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580" y="4865064"/>
                <a:ext cx="2291461" cy="276999"/>
              </a:xfrm>
              <a:prstGeom prst="rect">
                <a:avLst/>
              </a:prstGeom>
              <a:blipFill>
                <a:blip r:embed="rId17"/>
                <a:stretch>
                  <a:fillRect l="-1862" r="-186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5C3EA520-89FC-45E4-B61C-CACBE9C14E9E}"/>
                  </a:ext>
                </a:extLst>
              </p:cNvPr>
              <p:cNvSpPr txBox="1"/>
              <p:nvPr/>
            </p:nvSpPr>
            <p:spPr>
              <a:xfrm>
                <a:off x="6049428" y="5360923"/>
                <a:ext cx="1695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=33−33∙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5C3EA520-89FC-45E4-B61C-CACBE9C14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9428" y="5360923"/>
                <a:ext cx="1695913" cy="276999"/>
              </a:xfrm>
              <a:prstGeom prst="rect">
                <a:avLst/>
              </a:prstGeom>
              <a:blipFill>
                <a:blip r:embed="rId18"/>
                <a:stretch>
                  <a:fillRect l="-2509" r="-215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11242D92-C78F-4F52-A844-99C226A7E1BC}"/>
                  </a:ext>
                </a:extLst>
              </p:cNvPr>
              <p:cNvSpPr txBox="1"/>
              <p:nvPr/>
            </p:nvSpPr>
            <p:spPr>
              <a:xfrm>
                <a:off x="8032580" y="5289586"/>
                <a:ext cx="32171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Als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nl-NL" dirty="0"/>
                  <a:t> toeneemt dan neemt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nl-NL" dirty="0"/>
                  <a:t> af</a:t>
                </a:r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11242D92-C78F-4F52-A844-99C226A7E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2580" y="5289586"/>
                <a:ext cx="3217163" cy="369332"/>
              </a:xfrm>
              <a:prstGeom prst="rect">
                <a:avLst/>
              </a:prstGeom>
              <a:blipFill>
                <a:blip r:embed="rId19"/>
                <a:stretch>
                  <a:fillRect l="-1708" t="-10000" r="-94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EA3966F9-F367-4E7C-8CA9-A20A5D9D01A7}"/>
                  </a:ext>
                </a:extLst>
              </p:cNvPr>
              <p:cNvSpPr txBox="1"/>
              <p:nvPr/>
            </p:nvSpPr>
            <p:spPr>
              <a:xfrm>
                <a:off x="5996169" y="5785445"/>
                <a:ext cx="393806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dirty="0"/>
                  <a:t>Dus de gevoelstemperatuur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nl-NL" dirty="0"/>
                  <a:t> neemt af </a:t>
                </a:r>
              </a:p>
              <a:p>
                <a:pPr algn="ctr"/>
                <a:r>
                  <a:rPr lang="nl-NL" dirty="0"/>
                  <a:t>als de windsnelheid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nl-NL" dirty="0"/>
                  <a:t> toeneemt</a:t>
                </a:r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EA3966F9-F367-4E7C-8CA9-A20A5D9D0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169" y="5785445"/>
                <a:ext cx="3938066" cy="646331"/>
              </a:xfrm>
              <a:prstGeom prst="rect">
                <a:avLst/>
              </a:prstGeom>
              <a:blipFill>
                <a:blip r:embed="rId20"/>
                <a:stretch>
                  <a:fillRect l="-929" t="-4717" r="-619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hthoek 37">
            <a:extLst>
              <a:ext uri="{FF2B5EF4-FFF2-40B4-BE49-F238E27FC236}">
                <a16:creationId xmlns:a16="http://schemas.microsoft.com/office/drawing/2014/main" id="{807D2A27-272E-4666-9C7C-647E80E7F24D}"/>
              </a:ext>
            </a:extLst>
          </p:cNvPr>
          <p:cNvSpPr/>
          <p:nvPr/>
        </p:nvSpPr>
        <p:spPr>
          <a:xfrm>
            <a:off x="9718861" y="3941993"/>
            <a:ext cx="13946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400" dirty="0"/>
              <a:t>(blijkt uit schets)</a:t>
            </a:r>
          </a:p>
        </p:txBody>
      </p: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06897753-5214-43F6-884E-5CCFBE45643D}"/>
              </a:ext>
            </a:extLst>
          </p:cNvPr>
          <p:cNvCxnSpPr/>
          <p:nvPr/>
        </p:nvCxnSpPr>
        <p:spPr>
          <a:xfrm>
            <a:off x="1128539" y="2667000"/>
            <a:ext cx="3116890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8D12BBC9-42F8-4579-B082-FC801ECD5F6C}"/>
                  </a:ext>
                </a:extLst>
              </p:cNvPr>
              <p:cNvSpPr/>
              <p:nvPr/>
            </p:nvSpPr>
            <p:spPr>
              <a:xfrm>
                <a:off x="9074521" y="4813604"/>
                <a:ext cx="18021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sz="1400" dirty="0"/>
                  <a:t>(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nl-NL" sz="1400" dirty="0"/>
                  <a:t> rond het vriespunt)</a:t>
                </a:r>
              </a:p>
            </p:txBody>
          </p:sp>
        </mc:Choice>
        <mc:Fallback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8D12BBC9-42F8-4579-B082-FC801ECD5F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4521" y="4813604"/>
                <a:ext cx="1802160" cy="307777"/>
              </a:xfrm>
              <a:prstGeom prst="rect">
                <a:avLst/>
              </a:prstGeom>
              <a:blipFill>
                <a:blip r:embed="rId21"/>
                <a:stretch>
                  <a:fillRect l="-1017" t="-4000" b="-2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53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2" grpId="0"/>
      <p:bldP spid="13" grpId="0"/>
      <p:bldP spid="22" grpId="0"/>
      <p:bldP spid="25" grpId="0"/>
      <p:bldP spid="26" grpId="0"/>
      <p:bldP spid="29" grpId="0"/>
      <p:bldP spid="30" grpId="0"/>
      <p:bldP spid="33" grpId="0"/>
      <p:bldP spid="34" grpId="0"/>
      <p:bldP spid="35" grpId="0"/>
      <p:bldP spid="36" grpId="0"/>
      <p:bldP spid="37" grpId="0"/>
      <p:bldP spid="38" grpId="0"/>
      <p:bldP spid="4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52</TotalTime>
  <Words>150</Words>
  <Application>Microsoft Office PowerPoint</Application>
  <PresentationFormat>Breedbeeld</PresentationFormat>
  <Paragraphs>32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2020-02-13T06:59:19Z</dcterms:created>
  <dcterms:modified xsi:type="dcterms:W3CDTF">2020-02-13T07:51:32Z</dcterms:modified>
</cp:coreProperties>
</file>