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9759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689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54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891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14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813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4452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2351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416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0604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8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221F7-761F-4859-9D38-8AAEA019B6BA}" type="datetimeFigureOut">
              <a:rPr lang="nl-NL" smtClean="0"/>
              <a:t>1-2-2020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1BF88-4F65-4A6E-BBCE-C190FA07B51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336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4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8.png"/><Relationship Id="rId2" Type="http://schemas.openxmlformats.org/officeDocument/2006/relationships/image" Target="../media/image14.jp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6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28A88E-23DB-420F-8DD2-D4FAD42D1E3C}"/>
              </a:ext>
            </a:extLst>
          </p:cNvPr>
          <p:cNvSpPr txBox="1"/>
          <p:nvPr/>
        </p:nvSpPr>
        <p:spPr>
          <a:xfrm>
            <a:off x="532660" y="52378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56</a:t>
            </a:r>
          </a:p>
        </p:txBody>
      </p:sp>
      <p:pic>
        <p:nvPicPr>
          <p:cNvPr id="6" name="Afbeelding 5" descr="Afbeelding met mes&#10;&#10;Automatisch gegenereerde beschrijving">
            <a:extLst>
              <a:ext uri="{FF2B5EF4-FFF2-40B4-BE49-F238E27FC236}">
                <a16:creationId xmlns:a16="http://schemas.microsoft.com/office/drawing/2014/main" id="{4C814030-19FB-4B61-8862-BBC7F21D36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449" y="993035"/>
            <a:ext cx="5479542" cy="114254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7AE6B67-7822-4E91-AE2B-01B645EC0723}"/>
                  </a:ext>
                </a:extLst>
              </p:cNvPr>
              <p:cNvSpPr txBox="1"/>
              <p:nvPr/>
            </p:nvSpPr>
            <p:spPr>
              <a:xfrm>
                <a:off x="1119936" y="2386317"/>
                <a:ext cx="1495409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𝑝𝑞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6−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C7AE6B67-7822-4E91-AE2B-01B645EC0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936" y="2386317"/>
                <a:ext cx="1495409" cy="56521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2C53CD0-6106-4B9C-A617-B17B1880AF8C}"/>
                  </a:ext>
                </a:extLst>
              </p:cNvPr>
              <p:cNvSpPr txBox="1"/>
              <p:nvPr/>
            </p:nvSpPr>
            <p:spPr>
              <a:xfrm>
                <a:off x="1119936" y="3239544"/>
                <a:ext cx="18034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=15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32C53CD0-6106-4B9C-A617-B17B1880A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936" y="3239544"/>
                <a:ext cx="1803442" cy="276999"/>
              </a:xfrm>
              <a:prstGeom prst="rect">
                <a:avLst/>
              </a:prstGeom>
              <a:blipFill>
                <a:blip r:embed="rId4"/>
                <a:stretch>
                  <a:fillRect l="-2365" r="-2027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DF68519-35C4-44CB-90D4-8163E242AA58}"/>
                  </a:ext>
                </a:extLst>
              </p:cNvPr>
              <p:cNvSpPr txBox="1"/>
              <p:nvPr/>
            </p:nvSpPr>
            <p:spPr>
              <a:xfrm rot="10800000">
                <a:off x="2800350" y="2407099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5" name="Tekstvak 14">
                <a:extLst>
                  <a:ext uri="{FF2B5EF4-FFF2-40B4-BE49-F238E27FC236}">
                    <a16:creationId xmlns:a16="http://schemas.microsoft.com/office/drawing/2014/main" id="{1DF68519-35C4-44CB-90D4-8163E242AA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800350" y="2407099"/>
                <a:ext cx="422488" cy="10826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kstvak 15">
            <a:extLst>
              <a:ext uri="{FF2B5EF4-FFF2-40B4-BE49-F238E27FC236}">
                <a16:creationId xmlns:a16="http://schemas.microsoft.com/office/drawing/2014/main" id="{19A3C77C-0700-4D2D-9D3E-99370DD59698}"/>
              </a:ext>
            </a:extLst>
          </p:cNvPr>
          <p:cNvSpPr txBox="1"/>
          <p:nvPr/>
        </p:nvSpPr>
        <p:spPr>
          <a:xfrm>
            <a:off x="3233229" y="2753377"/>
            <a:ext cx="146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6E39340-E61B-44E7-B39A-1F18CC7C59F8}"/>
                  </a:ext>
                </a:extLst>
              </p:cNvPr>
              <p:cNvSpPr txBox="1"/>
              <p:nvPr/>
            </p:nvSpPr>
            <p:spPr>
              <a:xfrm>
                <a:off x="4903251" y="2646068"/>
                <a:ext cx="1576842" cy="5652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15=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6−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46E39340-E61B-44E7-B39A-1F18CC7C59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3251" y="2646068"/>
                <a:ext cx="1576842" cy="56521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4E3D8AF4-720C-411E-951F-AF9B5676730A}"/>
              </a:ext>
            </a:extLst>
          </p:cNvPr>
          <p:cNvCxnSpPr/>
          <p:nvPr/>
        </p:nvCxnSpPr>
        <p:spPr>
          <a:xfrm flipV="1">
            <a:off x="4903251" y="2826327"/>
            <a:ext cx="354549" cy="2182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>
            <a:extLst>
              <a:ext uri="{FF2B5EF4-FFF2-40B4-BE49-F238E27FC236}">
                <a16:creationId xmlns:a16="http://schemas.microsoft.com/office/drawing/2014/main" id="{5508AD31-6E6D-4987-9C3A-8539D31BFC96}"/>
              </a:ext>
            </a:extLst>
          </p:cNvPr>
          <p:cNvCxnSpPr/>
          <p:nvPr/>
        </p:nvCxnSpPr>
        <p:spPr>
          <a:xfrm flipV="1">
            <a:off x="5488894" y="2644272"/>
            <a:ext cx="354549" cy="2182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CA515C86-802E-406B-A684-17F6A09A69D1}"/>
              </a:ext>
            </a:extLst>
          </p:cNvPr>
          <p:cNvCxnSpPr/>
          <p:nvPr/>
        </p:nvCxnSpPr>
        <p:spPr>
          <a:xfrm flipV="1">
            <a:off x="5420250" y="2988662"/>
            <a:ext cx="354549" cy="2182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96436669-C601-48FB-ACE1-EE5DFE16D4EC}"/>
              </a:ext>
            </a:extLst>
          </p:cNvPr>
          <p:cNvCxnSpPr/>
          <p:nvPr/>
        </p:nvCxnSpPr>
        <p:spPr>
          <a:xfrm flipV="1">
            <a:off x="6108226" y="2656459"/>
            <a:ext cx="354549" cy="2182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8491BA6-3394-47C2-A828-C7D99B1F1EBE}"/>
                  </a:ext>
                </a:extLst>
              </p:cNvPr>
              <p:cNvSpPr txBox="1"/>
              <p:nvPr/>
            </p:nvSpPr>
            <p:spPr>
              <a:xfrm>
                <a:off x="4999065" y="2643865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8491BA6-3394-47C2-A828-C7D99B1F1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065" y="2643865"/>
                <a:ext cx="120226" cy="184666"/>
              </a:xfrm>
              <a:prstGeom prst="rect">
                <a:avLst/>
              </a:prstGeom>
              <a:blipFill>
                <a:blip r:embed="rId7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3FAA016B-B423-40C2-BC51-017010A08E27}"/>
                  </a:ext>
                </a:extLst>
              </p:cNvPr>
              <p:cNvSpPr txBox="1"/>
              <p:nvPr/>
            </p:nvSpPr>
            <p:spPr>
              <a:xfrm>
                <a:off x="5571446" y="3169172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3FAA016B-B423-40C2-BC51-017010A08E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1446" y="3169172"/>
                <a:ext cx="120226" cy="184666"/>
              </a:xfrm>
              <a:prstGeom prst="rect">
                <a:avLst/>
              </a:prstGeom>
              <a:blipFill>
                <a:blip r:embed="rId8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8551946-E69E-4C15-9798-AFCD3F16482B}"/>
                  </a:ext>
                </a:extLst>
              </p:cNvPr>
              <p:cNvSpPr txBox="1"/>
              <p:nvPr/>
            </p:nvSpPr>
            <p:spPr>
              <a:xfrm>
                <a:off x="6191991" y="2456207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B8551946-E69E-4C15-9798-AFCD3F1648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991" y="2456207"/>
                <a:ext cx="120226" cy="184666"/>
              </a:xfrm>
              <a:prstGeom prst="rect">
                <a:avLst/>
              </a:prstGeom>
              <a:blipFill>
                <a:blip r:embed="rId9"/>
                <a:stretch>
                  <a:fillRect l="-31579" r="-3684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E2E731D-EF5A-449F-AB9B-4C1E061279D8}"/>
                  </a:ext>
                </a:extLst>
              </p:cNvPr>
              <p:cNvSpPr txBox="1"/>
              <p:nvPr/>
            </p:nvSpPr>
            <p:spPr>
              <a:xfrm>
                <a:off x="5631559" y="2446540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1E2E731D-EF5A-449F-AB9B-4C1E061279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1559" y="2446540"/>
                <a:ext cx="120226" cy="184666"/>
              </a:xfrm>
              <a:prstGeom prst="rect">
                <a:avLst/>
              </a:prstGeom>
              <a:blipFill>
                <a:blip r:embed="rId9"/>
                <a:stretch>
                  <a:fillRect l="-30000" r="-30000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31B662D7-8A4B-4343-95D8-8327B675DD89}"/>
              </a:ext>
            </a:extLst>
          </p:cNvPr>
          <p:cNvSpPr txBox="1"/>
          <p:nvPr/>
        </p:nvSpPr>
        <p:spPr>
          <a:xfrm>
            <a:off x="7522273" y="2781542"/>
            <a:ext cx="14680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400" dirty="0"/>
              <a:t>(vereenvoudigen)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9418CCBA-4E0A-4359-9BFF-6FE593BB2EE2}"/>
                  </a:ext>
                </a:extLst>
              </p:cNvPr>
              <p:cNvSpPr txBox="1"/>
              <p:nvPr/>
            </p:nvSpPr>
            <p:spPr>
              <a:xfrm>
                <a:off x="4931743" y="3504163"/>
                <a:ext cx="1320361" cy="5136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6−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9418CCBA-4E0A-4359-9BFF-6FE593BB2E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743" y="3504163"/>
                <a:ext cx="1320361" cy="513602"/>
              </a:xfrm>
              <a:prstGeom prst="rect">
                <a:avLst/>
              </a:prstGeom>
              <a:blipFill>
                <a:blip r:embed="rId10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C21B6B5F-8963-4CFE-81B1-6A659717C0C5}"/>
                  </a:ext>
                </a:extLst>
              </p:cNvPr>
              <p:cNvSpPr txBox="1"/>
              <p:nvPr/>
            </p:nvSpPr>
            <p:spPr>
              <a:xfrm>
                <a:off x="4957501" y="4310641"/>
                <a:ext cx="16197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C21B6B5F-8963-4CFE-81B1-6A659717C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7501" y="4310641"/>
                <a:ext cx="1619739" cy="276999"/>
              </a:xfrm>
              <a:prstGeom prst="rect">
                <a:avLst/>
              </a:prstGeom>
              <a:blipFill>
                <a:blip r:embed="rId11"/>
                <a:stretch>
                  <a:fillRect l="-2632" r="-3008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91F1426-3AE4-49B6-8945-15D81C04C8E3}"/>
                  </a:ext>
                </a:extLst>
              </p:cNvPr>
              <p:cNvSpPr txBox="1"/>
              <p:nvPr/>
            </p:nvSpPr>
            <p:spPr>
              <a:xfrm>
                <a:off x="4947470" y="4880516"/>
                <a:ext cx="13231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6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D91F1426-3AE4-49B6-8945-15D81C04C8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470" y="4880516"/>
                <a:ext cx="1323183" cy="276999"/>
              </a:xfrm>
              <a:prstGeom prst="rect">
                <a:avLst/>
              </a:prstGeom>
              <a:blipFill>
                <a:blip r:embed="rId12"/>
                <a:stretch>
                  <a:fillRect l="-4147" r="-3687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kstvak 30">
            <a:extLst>
              <a:ext uri="{FF2B5EF4-FFF2-40B4-BE49-F238E27FC236}">
                <a16:creationId xmlns:a16="http://schemas.microsoft.com/office/drawing/2014/main" id="{1F7108AB-53B0-40C2-854C-AB382A7B7EDF}"/>
              </a:ext>
            </a:extLst>
          </p:cNvPr>
          <p:cNvSpPr txBox="1"/>
          <p:nvPr/>
        </p:nvSpPr>
        <p:spPr>
          <a:xfrm>
            <a:off x="1119936" y="5680299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48D36D3C-DB4E-47EF-B3A6-363B9DA37B83}"/>
                  </a:ext>
                </a:extLst>
              </p:cNvPr>
              <p:cNvSpPr txBox="1"/>
              <p:nvPr/>
            </p:nvSpPr>
            <p:spPr>
              <a:xfrm>
                <a:off x="1867640" y="5726465"/>
                <a:ext cx="143295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+36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48D36D3C-DB4E-47EF-B3A6-363B9DA37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640" y="5726465"/>
                <a:ext cx="1432956" cy="276999"/>
              </a:xfrm>
              <a:prstGeom prst="rect">
                <a:avLst/>
              </a:prstGeom>
              <a:blipFill>
                <a:blip r:embed="rId13"/>
                <a:stretch>
                  <a:fillRect l="-3830" r="-3830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2BFA502-D068-49A2-A458-4BCA5D8E6B06}"/>
                  </a:ext>
                </a:extLst>
              </p:cNvPr>
              <p:cNvSpPr txBox="1"/>
              <p:nvPr/>
            </p:nvSpPr>
            <p:spPr>
              <a:xfrm>
                <a:off x="4962007" y="5396268"/>
                <a:ext cx="12598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36−6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F2BFA502-D068-49A2-A458-4BCA5D8E6B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2007" y="5396268"/>
                <a:ext cx="1259832" cy="276999"/>
              </a:xfrm>
              <a:prstGeom prst="rect">
                <a:avLst/>
              </a:prstGeom>
              <a:blipFill>
                <a:blip r:embed="rId14"/>
                <a:stretch>
                  <a:fillRect l="-4348" r="-3865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993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28A88E-23DB-420F-8DD2-D4FAD42D1E3C}"/>
              </a:ext>
            </a:extLst>
          </p:cNvPr>
          <p:cNvSpPr txBox="1"/>
          <p:nvPr/>
        </p:nvSpPr>
        <p:spPr>
          <a:xfrm>
            <a:off x="532660" y="52378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56</a:t>
            </a:r>
          </a:p>
        </p:txBody>
      </p:sp>
      <p:pic>
        <p:nvPicPr>
          <p:cNvPr id="8" name="Afbeelding 7" descr="Afbeelding met mes, tafel&#10;&#10;Automatisch gegenereerde beschrijving">
            <a:extLst>
              <a:ext uri="{FF2B5EF4-FFF2-40B4-BE49-F238E27FC236}">
                <a16:creationId xmlns:a16="http://schemas.microsoft.com/office/drawing/2014/main" id="{326D805D-EF2A-4BD0-B16F-F1900ACE3E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83" y="943571"/>
            <a:ext cx="5432908" cy="1220267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3B9EAB3F-20C7-42A8-B050-C7A387B5FAE5}"/>
                  </a:ext>
                </a:extLst>
              </p:cNvPr>
              <p:cNvSpPr txBox="1"/>
              <p:nvPr/>
            </p:nvSpPr>
            <p:spPr>
              <a:xfrm>
                <a:off x="1272886" y="2397824"/>
                <a:ext cx="1800749" cy="573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3B9EAB3F-20C7-42A8-B050-C7A387B5FA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886" y="2397824"/>
                <a:ext cx="1800749" cy="5732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B648BA7A-89A6-436A-A78E-8EE89EE1C3FC}"/>
                  </a:ext>
                </a:extLst>
              </p:cNvPr>
              <p:cNvSpPr txBox="1"/>
              <p:nvPr/>
            </p:nvSpPr>
            <p:spPr>
              <a:xfrm>
                <a:off x="1272886" y="3147728"/>
                <a:ext cx="16702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=16 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B648BA7A-89A6-436A-A78E-8EE89EE1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886" y="3147728"/>
                <a:ext cx="1670265" cy="276999"/>
              </a:xfrm>
              <a:prstGeom prst="rect">
                <a:avLst/>
              </a:prstGeom>
              <a:blipFill>
                <a:blip r:embed="rId4"/>
                <a:stretch>
                  <a:fillRect l="-2920" r="-2920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148739A-7AC6-491C-986B-9222B5FDC49F}"/>
                  </a:ext>
                </a:extLst>
              </p:cNvPr>
              <p:cNvSpPr txBox="1"/>
              <p:nvPr/>
            </p:nvSpPr>
            <p:spPr>
              <a:xfrm rot="10800000">
                <a:off x="2963933" y="2377832"/>
                <a:ext cx="422488" cy="10826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148739A-7AC6-491C-986B-9222B5FDC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63933" y="2377832"/>
                <a:ext cx="422488" cy="10826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kstvak 12">
            <a:extLst>
              <a:ext uri="{FF2B5EF4-FFF2-40B4-BE49-F238E27FC236}">
                <a16:creationId xmlns:a16="http://schemas.microsoft.com/office/drawing/2014/main" id="{4BB966D2-3373-4587-9F22-DB25AAFF6697}"/>
              </a:ext>
            </a:extLst>
          </p:cNvPr>
          <p:cNvSpPr txBox="1"/>
          <p:nvPr/>
        </p:nvSpPr>
        <p:spPr>
          <a:xfrm>
            <a:off x="3396812" y="2724110"/>
            <a:ext cx="1460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invullen 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4A3528C5-6D45-4261-B48B-01F75CE560AF}"/>
                  </a:ext>
                </a:extLst>
              </p:cNvPr>
              <p:cNvSpPr txBox="1"/>
              <p:nvPr/>
            </p:nvSpPr>
            <p:spPr>
              <a:xfrm>
                <a:off x="5077467" y="2624626"/>
                <a:ext cx="1952971" cy="573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16=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+6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4A3528C5-6D45-4261-B48B-01F75CE56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467" y="2624626"/>
                <a:ext cx="1952971" cy="5732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DA9F582-572F-4A4A-A2CB-3619BB947934}"/>
                  </a:ext>
                </a:extLst>
              </p:cNvPr>
              <p:cNvSpPr txBox="1"/>
              <p:nvPr/>
            </p:nvSpPr>
            <p:spPr>
              <a:xfrm>
                <a:off x="5077467" y="3559502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10=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1DA9F582-572F-4A4A-A2CB-3619BB947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7467" y="3559502"/>
                <a:ext cx="546625" cy="276999"/>
              </a:xfrm>
              <a:prstGeom prst="rect">
                <a:avLst/>
              </a:prstGeom>
              <a:blipFill>
                <a:blip r:embed="rId7"/>
                <a:stretch>
                  <a:fillRect l="-10000" r="-333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7D99889-5F3D-4801-AF24-46CBCEDDA383}"/>
                  </a:ext>
                </a:extLst>
              </p:cNvPr>
              <p:cNvSpPr txBox="1"/>
              <p:nvPr/>
            </p:nvSpPr>
            <p:spPr>
              <a:xfrm>
                <a:off x="5624092" y="3411353"/>
                <a:ext cx="1012072" cy="573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Tekstvak 13">
                <a:extLst>
                  <a:ext uri="{FF2B5EF4-FFF2-40B4-BE49-F238E27FC236}">
                    <a16:creationId xmlns:a16="http://schemas.microsoft.com/office/drawing/2014/main" id="{87D99889-5F3D-4801-AF24-46CBCEDDA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092" y="3411353"/>
                <a:ext cx="1012072" cy="573298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4C0E4C2C-E3BD-4DD2-83C7-776F04C5B8A9}"/>
              </a:ext>
            </a:extLst>
          </p:cNvPr>
          <p:cNvCxnSpPr/>
          <p:nvPr/>
        </p:nvCxnSpPr>
        <p:spPr>
          <a:xfrm flipV="1">
            <a:off x="5598304" y="3583263"/>
            <a:ext cx="354549" cy="2182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9CBB38BA-483C-4EB1-9612-85F0B677C5F5}"/>
                  </a:ext>
                </a:extLst>
              </p:cNvPr>
              <p:cNvSpPr txBox="1"/>
              <p:nvPr/>
            </p:nvSpPr>
            <p:spPr>
              <a:xfrm>
                <a:off x="5728359" y="3398597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9CBB38BA-483C-4EB1-9612-85F0B677C5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359" y="3398597"/>
                <a:ext cx="120226" cy="184666"/>
              </a:xfrm>
              <a:prstGeom prst="rect">
                <a:avLst/>
              </a:prstGeom>
              <a:blipFill>
                <a:blip r:embed="rId9"/>
                <a:stretch>
                  <a:fillRect l="-36842" r="-3684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D33516F7-1433-4621-88D5-A8D9D71413A3}"/>
              </a:ext>
            </a:extLst>
          </p:cNvPr>
          <p:cNvCxnSpPr/>
          <p:nvPr/>
        </p:nvCxnSpPr>
        <p:spPr>
          <a:xfrm flipV="1">
            <a:off x="6093040" y="3727396"/>
            <a:ext cx="354549" cy="218209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3812CB2E-165B-46A7-9664-4ED136C754DD}"/>
                  </a:ext>
                </a:extLst>
              </p:cNvPr>
              <p:cNvSpPr txBox="1"/>
              <p:nvPr/>
            </p:nvSpPr>
            <p:spPr>
              <a:xfrm>
                <a:off x="5069686" y="4199838"/>
                <a:ext cx="546625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3812CB2E-165B-46A7-9664-4ED136C754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686" y="4199838"/>
                <a:ext cx="546625" cy="5204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5DC8FA5-7261-476F-B67C-39FF7BD083B8}"/>
                  </a:ext>
                </a:extLst>
              </p:cNvPr>
              <p:cNvSpPr txBox="1"/>
              <p:nvPr/>
            </p:nvSpPr>
            <p:spPr>
              <a:xfrm>
                <a:off x="5683038" y="4198080"/>
                <a:ext cx="587276" cy="5732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5−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F5DC8FA5-7261-476F-B67C-39FF7BD08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83038" y="4198080"/>
                <a:ext cx="587276" cy="5732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B644053-8A50-4864-924F-6B1DF997D5BB}"/>
                  </a:ext>
                </a:extLst>
              </p:cNvPr>
              <p:cNvSpPr txBox="1"/>
              <p:nvPr/>
            </p:nvSpPr>
            <p:spPr>
              <a:xfrm>
                <a:off x="6191991" y="3945605"/>
                <a:ext cx="120226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sz="1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3B644053-8A50-4864-924F-6B1DF997D5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1991" y="3945605"/>
                <a:ext cx="120226" cy="184666"/>
              </a:xfrm>
              <a:prstGeom prst="rect">
                <a:avLst/>
              </a:prstGeom>
              <a:blipFill>
                <a:blip r:embed="rId12"/>
                <a:stretch>
                  <a:fillRect l="-31579" r="-36842" b="-322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8D456D9B-25E1-45BE-840F-EAD92F29A11F}"/>
              </a:ext>
            </a:extLst>
          </p:cNvPr>
          <p:cNvCxnSpPr/>
          <p:nvPr/>
        </p:nvCxnSpPr>
        <p:spPr>
          <a:xfrm>
            <a:off x="7574973" y="2724110"/>
            <a:ext cx="0" cy="22298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AD07B87-7166-44A7-A5CA-96FCEEB0D63D}"/>
                  </a:ext>
                </a:extLst>
              </p:cNvPr>
              <p:cNvSpPr txBox="1"/>
              <p:nvPr/>
            </p:nvSpPr>
            <p:spPr>
              <a:xfrm>
                <a:off x="8341770" y="2702598"/>
                <a:ext cx="5522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8AD07B87-7166-44A7-A5CA-96FCEEB0D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770" y="2702598"/>
                <a:ext cx="552202" cy="276999"/>
              </a:xfrm>
              <a:prstGeom prst="rect">
                <a:avLst/>
              </a:prstGeom>
              <a:blipFill>
                <a:blip r:embed="rId13"/>
                <a:stretch>
                  <a:fillRect l="-13187" r="-4396" b="-3260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EBD94CB-92E6-4919-8C55-75CCD2782BA8}"/>
                  </a:ext>
                </a:extLst>
              </p:cNvPr>
              <p:cNvSpPr txBox="1"/>
              <p:nvPr/>
            </p:nvSpPr>
            <p:spPr>
              <a:xfrm>
                <a:off x="8927172" y="2687839"/>
                <a:ext cx="5872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Tekstvak 23">
                <a:extLst>
                  <a:ext uri="{FF2B5EF4-FFF2-40B4-BE49-F238E27FC236}">
                    <a16:creationId xmlns:a16="http://schemas.microsoft.com/office/drawing/2014/main" id="{AEBD94CB-92E6-4919-8C55-75CCD2782B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7172" y="2687839"/>
                <a:ext cx="587277" cy="276999"/>
              </a:xfrm>
              <a:prstGeom prst="rect">
                <a:avLst/>
              </a:prstGeom>
              <a:blipFill>
                <a:blip r:embed="rId14"/>
                <a:stretch>
                  <a:fillRect l="-9278" r="-309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4A0AE07-4090-4395-937B-5D23DADC629D}"/>
                  </a:ext>
                </a:extLst>
              </p:cNvPr>
              <p:cNvSpPr txBox="1"/>
              <p:nvPr/>
            </p:nvSpPr>
            <p:spPr>
              <a:xfrm>
                <a:off x="8341770" y="3245133"/>
                <a:ext cx="1189172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4A0AE07-4090-4395-937B-5D23DADC6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1770" y="3245133"/>
                <a:ext cx="1189172" cy="52418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kstvak 25">
            <a:extLst>
              <a:ext uri="{FF2B5EF4-FFF2-40B4-BE49-F238E27FC236}">
                <a16:creationId xmlns:a16="http://schemas.microsoft.com/office/drawing/2014/main" id="{1A04CC3E-0DCE-4DC1-BE61-37480176FB23}"/>
              </a:ext>
            </a:extLst>
          </p:cNvPr>
          <p:cNvSpPr txBox="1"/>
          <p:nvPr/>
        </p:nvSpPr>
        <p:spPr>
          <a:xfrm>
            <a:off x="1013840" y="527858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6595C41-ED3D-4698-9A6F-4C3100D312D1}"/>
                  </a:ext>
                </a:extLst>
              </p:cNvPr>
              <p:cNvSpPr txBox="1"/>
              <p:nvPr/>
            </p:nvSpPr>
            <p:spPr>
              <a:xfrm>
                <a:off x="1707212" y="5162383"/>
                <a:ext cx="156748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46595C41-ED3D-4698-9A6F-4C3100D31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7212" y="5162383"/>
                <a:ext cx="1567480" cy="51860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105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1" grpId="0"/>
      <p:bldP spid="13" grpId="0"/>
      <p:bldP spid="5" grpId="0"/>
      <p:bldP spid="9" grpId="0"/>
      <p:bldP spid="14" grpId="0"/>
      <p:bldP spid="16" grpId="0"/>
      <p:bldP spid="18" grpId="0"/>
      <p:bldP spid="19" grpId="0"/>
      <p:bldP spid="20" grpId="0"/>
      <p:bldP spid="23" grpId="0"/>
      <p:bldP spid="24" grpId="0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28A88E-23DB-420F-8DD2-D4FAD42D1E3C}"/>
              </a:ext>
            </a:extLst>
          </p:cNvPr>
          <p:cNvSpPr txBox="1"/>
          <p:nvPr/>
        </p:nvSpPr>
        <p:spPr>
          <a:xfrm>
            <a:off x="532660" y="52378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56</a:t>
            </a:r>
          </a:p>
        </p:txBody>
      </p:sp>
      <p:pic>
        <p:nvPicPr>
          <p:cNvPr id="10" name="Afbeelding 9" descr="Afbeelding met tekening, klok&#10;&#10;Automatisch gegenereerde beschrijving">
            <a:extLst>
              <a:ext uri="{FF2B5EF4-FFF2-40B4-BE49-F238E27FC236}">
                <a16:creationId xmlns:a16="http://schemas.microsoft.com/office/drawing/2014/main" id="{45ADF70E-5C99-4DE2-B9D3-251E04D32A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083" y="1015976"/>
            <a:ext cx="3520897" cy="52852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882B61A5-F427-453C-A8AD-6BFF0CBD8443}"/>
                  </a:ext>
                </a:extLst>
              </p:cNvPr>
              <p:cNvSpPr txBox="1"/>
              <p:nvPr/>
            </p:nvSpPr>
            <p:spPr>
              <a:xfrm>
                <a:off x="1002722" y="1931625"/>
                <a:ext cx="2229521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=6−0,6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882B61A5-F427-453C-A8AD-6BFF0CBD8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22" y="1931625"/>
                <a:ext cx="2229521" cy="309637"/>
              </a:xfrm>
              <a:prstGeom prst="rect">
                <a:avLst/>
              </a:prstGeom>
              <a:blipFill>
                <a:blip r:embed="rId3"/>
                <a:stretch>
                  <a:fillRect l="-1913" r="-2186" b="-78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B5246A37-8914-4EB9-893C-DDE165BE6C6D}"/>
                  </a:ext>
                </a:extLst>
              </p:cNvPr>
              <p:cNvSpPr txBox="1"/>
              <p:nvPr/>
            </p:nvSpPr>
            <p:spPr>
              <a:xfrm>
                <a:off x="1002722" y="5518859"/>
                <a:ext cx="7099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B5246A37-8914-4EB9-893C-DDE165BE6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22" y="5518859"/>
                <a:ext cx="709938" cy="276999"/>
              </a:xfrm>
              <a:prstGeom prst="rect">
                <a:avLst/>
              </a:prstGeom>
              <a:blipFill>
                <a:blip r:embed="rId4"/>
                <a:stretch>
                  <a:fillRect l="-6838" r="-256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827575E5-F9C7-4D59-A391-43994B7C55CD}"/>
                  </a:ext>
                </a:extLst>
              </p:cNvPr>
              <p:cNvSpPr txBox="1"/>
              <p:nvPr/>
            </p:nvSpPr>
            <p:spPr>
              <a:xfrm>
                <a:off x="2613314" y="1964263"/>
                <a:ext cx="2114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nl-NL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827575E5-F9C7-4D59-A391-43994B7C5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3314" y="1964263"/>
                <a:ext cx="211404" cy="276999"/>
              </a:xfrm>
              <a:prstGeom prst="rect">
                <a:avLst/>
              </a:prstGeom>
              <a:blipFill>
                <a:blip r:embed="rId5"/>
                <a:stretch>
                  <a:fillRect l="-29412" r="-23529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DC5B5926-5E37-47F9-82F8-08FCD3319AD4}"/>
                  </a:ext>
                </a:extLst>
              </p:cNvPr>
              <p:cNvSpPr txBox="1"/>
              <p:nvPr/>
            </p:nvSpPr>
            <p:spPr>
              <a:xfrm>
                <a:off x="1002722" y="2628388"/>
                <a:ext cx="240264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−6=−0,6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DC5B5926-5E37-47F9-82F8-08FCD3319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22" y="2628388"/>
                <a:ext cx="2402645" cy="309637"/>
              </a:xfrm>
              <a:prstGeom prst="rect">
                <a:avLst/>
              </a:prstGeom>
              <a:blipFill>
                <a:blip r:embed="rId6"/>
                <a:stretch>
                  <a:fillRect l="-1772" r="-1772" b="-78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645817C-3BC0-4362-AE02-156805A3AA84}"/>
                  </a:ext>
                </a:extLst>
              </p:cNvPr>
              <p:cNvSpPr txBox="1"/>
              <p:nvPr/>
            </p:nvSpPr>
            <p:spPr>
              <a:xfrm>
                <a:off x="1002722" y="3325151"/>
                <a:ext cx="2299412" cy="555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1,5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−0,6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−0,6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E645817C-3BC0-4362-AE02-156805A3A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22" y="3325151"/>
                <a:ext cx="2299412" cy="5552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70C0BC2-3155-4CA2-A434-6BE95BB75171}"/>
                  </a:ext>
                </a:extLst>
              </p:cNvPr>
              <p:cNvSpPr txBox="1"/>
              <p:nvPr/>
            </p:nvSpPr>
            <p:spPr>
              <a:xfrm>
                <a:off x="1002722" y="4267557"/>
                <a:ext cx="2226315" cy="3096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−2,5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+10=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370C0BC2-3155-4CA2-A434-6BE95BB751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22" y="4267557"/>
                <a:ext cx="2226315" cy="309637"/>
              </a:xfrm>
              <a:prstGeom prst="rect">
                <a:avLst/>
              </a:prstGeom>
              <a:blipFill>
                <a:blip r:embed="rId8"/>
                <a:stretch>
                  <a:fillRect r="-1913" b="-784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03BF188-AC50-4FB6-B6D5-E673008A6757}"/>
                  </a:ext>
                </a:extLst>
              </p:cNvPr>
              <p:cNvSpPr txBox="1"/>
              <p:nvPr/>
            </p:nvSpPr>
            <p:spPr>
              <a:xfrm>
                <a:off x="1002722" y="4863359"/>
                <a:ext cx="23736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−2,5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</m:e>
                          </m:d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103BF188-AC50-4FB6-B6D5-E673008A6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722" y="4863359"/>
                <a:ext cx="2373663" cy="276999"/>
              </a:xfrm>
              <a:prstGeom prst="rect">
                <a:avLst/>
              </a:prstGeom>
              <a:blipFill>
                <a:blip r:embed="rId9"/>
                <a:stretch>
                  <a:fillRect t="-4444" r="-179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CDF98E98-7AB1-4A35-84F9-EBE18C879B46}"/>
                  </a:ext>
                </a:extLst>
              </p:cNvPr>
              <p:cNvSpPr/>
              <p:nvPr/>
            </p:nvSpPr>
            <p:spPr>
              <a:xfrm>
                <a:off x="1357691" y="5472692"/>
                <a:ext cx="2098460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−2,5</m:t>
                              </m:r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nl-NL" i="1">
                                  <a:latin typeface="Cambria Math" panose="02040503050406030204" pitchFamily="18" charset="0"/>
                                </a:rPr>
                                <m:t>+10</m:t>
                              </m:r>
                            </m:e>
                          </m:d>
                        </m:e>
                        <m:sup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4" name="Rechthoek 13">
                <a:extLst>
                  <a:ext uri="{FF2B5EF4-FFF2-40B4-BE49-F238E27FC236}">
                    <a16:creationId xmlns:a16="http://schemas.microsoft.com/office/drawing/2014/main" id="{CDF98E98-7AB1-4A35-84F9-EBE18C879B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691" y="5472692"/>
                <a:ext cx="2098460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336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9" grpId="0"/>
      <p:bldP spid="11" grpId="0"/>
      <p:bldP spid="13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D128A88E-23DB-420F-8DD2-D4FAD42D1E3C}"/>
              </a:ext>
            </a:extLst>
          </p:cNvPr>
          <p:cNvSpPr txBox="1"/>
          <p:nvPr/>
        </p:nvSpPr>
        <p:spPr>
          <a:xfrm>
            <a:off x="532660" y="523780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56</a:t>
            </a:r>
          </a:p>
        </p:txBody>
      </p:sp>
      <p:pic>
        <p:nvPicPr>
          <p:cNvPr id="12" name="Afbeelding 11" descr="Afbeelding met tafel&#10;&#10;Automatisch gegenereerde beschrijving">
            <a:extLst>
              <a:ext uri="{FF2B5EF4-FFF2-40B4-BE49-F238E27FC236}">
                <a16:creationId xmlns:a16="http://schemas.microsoft.com/office/drawing/2014/main" id="{A5C7E6C2-BD98-41C3-956E-4C6285CC11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272" y="1120956"/>
            <a:ext cx="4142689" cy="5984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F0C0867C-3DA0-40FB-B815-7335AB07E8A8}"/>
                  </a:ext>
                </a:extLst>
              </p:cNvPr>
              <p:cNvSpPr txBox="1"/>
              <p:nvPr/>
            </p:nvSpPr>
            <p:spPr>
              <a:xfrm>
                <a:off x="1417559" y="5460045"/>
                <a:ext cx="6995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" name="Tekstvak 1">
                <a:extLst>
                  <a:ext uri="{FF2B5EF4-FFF2-40B4-BE49-F238E27FC236}">
                    <a16:creationId xmlns:a16="http://schemas.microsoft.com/office/drawing/2014/main" id="{F0C0867C-3DA0-40FB-B815-7335AB07E8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7559" y="5460045"/>
                <a:ext cx="699550" cy="276999"/>
              </a:xfrm>
              <a:prstGeom prst="rect">
                <a:avLst/>
              </a:prstGeom>
              <a:blipFill>
                <a:blip r:embed="rId3"/>
                <a:stretch>
                  <a:fillRect l="-7895" r="-3509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5296998D-5DBD-4E71-86EE-CEB18585D3C0}"/>
                  </a:ext>
                </a:extLst>
              </p:cNvPr>
              <p:cNvSpPr txBox="1"/>
              <p:nvPr/>
            </p:nvSpPr>
            <p:spPr>
              <a:xfrm>
                <a:off x="1469711" y="1947275"/>
                <a:ext cx="118468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" name="Tekstvak 2">
                <a:extLst>
                  <a:ext uri="{FF2B5EF4-FFF2-40B4-BE49-F238E27FC236}">
                    <a16:creationId xmlns:a16="http://schemas.microsoft.com/office/drawing/2014/main" id="{5296998D-5DBD-4E71-86EE-CEB18585D3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711" y="1947275"/>
                <a:ext cx="1184683" cy="5186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4C126036-B49C-4C1D-B500-AD7E811AC3FF}"/>
                  </a:ext>
                </a:extLst>
              </p:cNvPr>
              <p:cNvSpPr txBox="1"/>
              <p:nvPr/>
            </p:nvSpPr>
            <p:spPr>
              <a:xfrm>
                <a:off x="1469711" y="2763419"/>
                <a:ext cx="20565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−8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" name="Tekstvak 4">
                <a:extLst>
                  <a:ext uri="{FF2B5EF4-FFF2-40B4-BE49-F238E27FC236}">
                    <a16:creationId xmlns:a16="http://schemas.microsoft.com/office/drawing/2014/main" id="{4C126036-B49C-4C1D-B500-AD7E811AC3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711" y="2763419"/>
                <a:ext cx="2056589" cy="276999"/>
              </a:xfrm>
              <a:prstGeom prst="rect">
                <a:avLst/>
              </a:prstGeom>
              <a:blipFill>
                <a:blip r:embed="rId5"/>
                <a:stretch>
                  <a:fillRect l="-2077" r="-267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F51A3330-3339-448C-8BA5-12C5417DC606}"/>
                  </a:ext>
                </a:extLst>
              </p:cNvPr>
              <p:cNvSpPr txBox="1"/>
              <p:nvPr/>
            </p:nvSpPr>
            <p:spPr>
              <a:xfrm>
                <a:off x="1469711" y="3371367"/>
                <a:ext cx="2006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" name="Tekstvak 5">
                <a:extLst>
                  <a:ext uri="{FF2B5EF4-FFF2-40B4-BE49-F238E27FC236}">
                    <a16:creationId xmlns:a16="http://schemas.microsoft.com/office/drawing/2014/main" id="{F51A3330-3339-448C-8BA5-12C5417DC6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711" y="3371367"/>
                <a:ext cx="2006062" cy="276999"/>
              </a:xfrm>
              <a:prstGeom prst="rect">
                <a:avLst/>
              </a:prstGeom>
              <a:blipFill>
                <a:blip r:embed="rId6"/>
                <a:stretch>
                  <a:fillRect l="-2128" r="-2432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5C65BCBA-BB55-488F-8E60-FF2246D455A8}"/>
                  </a:ext>
                </a:extLst>
              </p:cNvPr>
              <p:cNvSpPr txBox="1"/>
              <p:nvPr/>
            </p:nvSpPr>
            <p:spPr>
              <a:xfrm>
                <a:off x="1469711" y="3979315"/>
                <a:ext cx="20060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5C65BCBA-BB55-488F-8E60-FF2246D455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711" y="3979315"/>
                <a:ext cx="2006062" cy="276999"/>
              </a:xfrm>
              <a:prstGeom prst="rect">
                <a:avLst/>
              </a:prstGeom>
              <a:blipFill>
                <a:blip r:embed="rId7"/>
                <a:stretch>
                  <a:fillRect l="-2128" r="-2432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3CCD00C-33B6-4086-BFF0-208CD27535B2}"/>
                  </a:ext>
                </a:extLst>
              </p:cNvPr>
              <p:cNvSpPr txBox="1"/>
              <p:nvPr/>
            </p:nvSpPr>
            <p:spPr>
              <a:xfrm>
                <a:off x="1469711" y="4554206"/>
                <a:ext cx="20585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+7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1" name="Tekstvak 10">
                <a:extLst>
                  <a:ext uri="{FF2B5EF4-FFF2-40B4-BE49-F238E27FC236}">
                    <a16:creationId xmlns:a16="http://schemas.microsoft.com/office/drawing/2014/main" id="{53CCD00C-33B6-4086-BFF0-208CD27535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9711" y="4554206"/>
                <a:ext cx="2058577" cy="276999"/>
              </a:xfrm>
              <a:prstGeom prst="rect">
                <a:avLst/>
              </a:prstGeom>
              <a:blipFill>
                <a:blip r:embed="rId8"/>
                <a:stretch>
                  <a:fillRect r="-2367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6F75E4A-0DB3-485F-8FD8-50B0919062CF}"/>
                  </a:ext>
                </a:extLst>
              </p:cNvPr>
              <p:cNvSpPr txBox="1"/>
              <p:nvPr/>
            </p:nvSpPr>
            <p:spPr>
              <a:xfrm>
                <a:off x="1906187" y="5339242"/>
                <a:ext cx="735201" cy="51860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+7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76F75E4A-0DB3-485F-8FD8-50B0919062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6187" y="5339242"/>
                <a:ext cx="735201" cy="5186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985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9" grpId="0"/>
      <p:bldP spid="11" grpId="0"/>
      <p:bldP spid="13" grpId="0" animBg="1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68</TotalTime>
  <Words>191</Words>
  <Application>Microsoft Office PowerPoint</Application>
  <PresentationFormat>Breedbeeld</PresentationFormat>
  <Paragraphs>51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2020-02-01T12:42:14Z</dcterms:created>
  <dcterms:modified xsi:type="dcterms:W3CDTF">2020-02-01T13:50:22Z</dcterms:modified>
</cp:coreProperties>
</file>