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3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B5F70-1FB4-4C71-AF13-101B74A9164D}" type="datetimeFigureOut">
              <a:rPr lang="nl-NL" smtClean="0"/>
              <a:t>30-1-2020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B7565-839F-46D0-B9F0-454FC793F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4818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B5F70-1FB4-4C71-AF13-101B74A9164D}" type="datetimeFigureOut">
              <a:rPr lang="nl-NL" smtClean="0"/>
              <a:t>30-1-2020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B7565-839F-46D0-B9F0-454FC793F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8531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B5F70-1FB4-4C71-AF13-101B74A9164D}" type="datetimeFigureOut">
              <a:rPr lang="nl-NL" smtClean="0"/>
              <a:t>30-1-2020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B7565-839F-46D0-B9F0-454FC793F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4598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B5F70-1FB4-4C71-AF13-101B74A9164D}" type="datetimeFigureOut">
              <a:rPr lang="nl-NL" smtClean="0"/>
              <a:t>30-1-2020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B7565-839F-46D0-B9F0-454FC793F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9802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B5F70-1FB4-4C71-AF13-101B74A9164D}" type="datetimeFigureOut">
              <a:rPr lang="nl-NL" smtClean="0"/>
              <a:t>30-1-2020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B7565-839F-46D0-B9F0-454FC793F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8013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B5F70-1FB4-4C71-AF13-101B74A9164D}" type="datetimeFigureOut">
              <a:rPr lang="nl-NL" smtClean="0"/>
              <a:t>30-1-2020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B7565-839F-46D0-B9F0-454FC793F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5013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B5F70-1FB4-4C71-AF13-101B74A9164D}" type="datetimeFigureOut">
              <a:rPr lang="nl-NL" smtClean="0"/>
              <a:t>30-1-2020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B7565-839F-46D0-B9F0-454FC793F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926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B5F70-1FB4-4C71-AF13-101B74A9164D}" type="datetimeFigureOut">
              <a:rPr lang="nl-NL" smtClean="0"/>
              <a:t>30-1-2020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B7565-839F-46D0-B9F0-454FC793F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4634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B5F70-1FB4-4C71-AF13-101B74A9164D}" type="datetimeFigureOut">
              <a:rPr lang="nl-NL" smtClean="0"/>
              <a:t>30-1-2020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B7565-839F-46D0-B9F0-454FC793F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2185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B5F70-1FB4-4C71-AF13-101B74A9164D}" type="datetimeFigureOut">
              <a:rPr lang="nl-NL" smtClean="0"/>
              <a:t>30-1-2020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B7565-839F-46D0-B9F0-454FC793F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2472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B5F70-1FB4-4C71-AF13-101B74A9164D}" type="datetimeFigureOut">
              <a:rPr lang="nl-NL" smtClean="0"/>
              <a:t>30-1-2020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B7565-839F-46D0-B9F0-454FC793F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3493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B5F70-1FB4-4C71-AF13-101B74A9164D}" type="datetimeFigureOut">
              <a:rPr lang="nl-NL" smtClean="0"/>
              <a:t>30-1-2020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B7565-839F-46D0-B9F0-454FC793F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2936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EE881C4E-0674-4465-AFEB-69A62B4992E2}"/>
              </a:ext>
            </a:extLst>
          </p:cNvPr>
          <p:cNvSpPr txBox="1"/>
          <p:nvPr/>
        </p:nvSpPr>
        <p:spPr>
          <a:xfrm>
            <a:off x="488272" y="506026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52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FE4631B-1BCC-4E9F-A0B0-59AE7E6B29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154" y="1005131"/>
            <a:ext cx="5541721" cy="831647"/>
          </a:xfrm>
          <a:prstGeom prst="rect">
            <a:avLst/>
          </a:prstGeom>
        </p:spPr>
      </p:pic>
      <p:cxnSp>
        <p:nvCxnSpPr>
          <p:cNvPr id="10" name="Rechte verbindingslijn met pijl 9">
            <a:extLst>
              <a:ext uri="{FF2B5EF4-FFF2-40B4-BE49-F238E27FC236}">
                <a16:creationId xmlns:a16="http://schemas.microsoft.com/office/drawing/2014/main" id="{4220BA3D-26A9-4C9C-875A-52E6FB190254}"/>
              </a:ext>
            </a:extLst>
          </p:cNvPr>
          <p:cNvCxnSpPr/>
          <p:nvPr/>
        </p:nvCxnSpPr>
        <p:spPr>
          <a:xfrm>
            <a:off x="4468091" y="854576"/>
            <a:ext cx="0" cy="288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34359958-4602-409B-9C8D-B7E08611B97A}"/>
                  </a:ext>
                </a:extLst>
              </p:cNvPr>
              <p:cNvSpPr txBox="1"/>
              <p:nvPr/>
            </p:nvSpPr>
            <p:spPr>
              <a:xfrm>
                <a:off x="945574" y="2206833"/>
                <a:ext cx="21686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Maak eerst</a:t>
                </a:r>
                <a14:m>
                  <m:oMath xmlns:m="http://schemas.openxmlformats.org/officeDocument/2006/math">
                    <m:r>
                      <a:rPr lang="nl-NL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nl-NL" dirty="0"/>
                  <a:t> vrij uit  </a:t>
                </a:r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34359958-4602-409B-9C8D-B7E08611B9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5574" y="2206833"/>
                <a:ext cx="2168671" cy="369332"/>
              </a:xfrm>
              <a:prstGeom prst="rect">
                <a:avLst/>
              </a:prstGeom>
              <a:blipFill>
                <a:blip r:embed="rId3"/>
                <a:stretch>
                  <a:fillRect l="-2247" t="-8197" r="-1685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F1596A5B-CFC1-4A64-8A9D-6AEDC7500B86}"/>
                  </a:ext>
                </a:extLst>
              </p:cNvPr>
              <p:cNvSpPr txBox="1"/>
              <p:nvPr/>
            </p:nvSpPr>
            <p:spPr>
              <a:xfrm>
                <a:off x="1582928" y="2785232"/>
                <a:ext cx="1531317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+3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F1596A5B-CFC1-4A64-8A9D-6AEDC7500B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2928" y="2785232"/>
                <a:ext cx="1531317" cy="5203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3B82F33D-BE42-43A5-8B0E-E0459077F5A1}"/>
                  </a:ext>
                </a:extLst>
              </p:cNvPr>
              <p:cNvSpPr txBox="1"/>
              <p:nvPr/>
            </p:nvSpPr>
            <p:spPr>
              <a:xfrm>
                <a:off x="1582928" y="3492283"/>
                <a:ext cx="1492845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+3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3B82F33D-BE42-43A5-8B0E-E0459077F5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2928" y="3492283"/>
                <a:ext cx="1492845" cy="5203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34904A03-4587-499F-A793-135A518BE936}"/>
                  </a:ext>
                </a:extLst>
              </p:cNvPr>
              <p:cNvSpPr txBox="1"/>
              <p:nvPr/>
            </p:nvSpPr>
            <p:spPr>
              <a:xfrm>
                <a:off x="1582928" y="4230423"/>
                <a:ext cx="14159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=−3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+11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34904A03-4587-499F-A793-135A518BE9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2928" y="4230423"/>
                <a:ext cx="1415900" cy="276999"/>
              </a:xfrm>
              <a:prstGeom prst="rect">
                <a:avLst/>
              </a:prstGeom>
              <a:blipFill>
                <a:blip r:embed="rId6"/>
                <a:stretch>
                  <a:fillRect l="-3879" r="-3448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Pijl: gekromd rechts 14">
            <a:extLst>
              <a:ext uri="{FF2B5EF4-FFF2-40B4-BE49-F238E27FC236}">
                <a16:creationId xmlns:a16="http://schemas.microsoft.com/office/drawing/2014/main" id="{1A999CFC-BCD1-481C-B579-A8B4BDB5C311}"/>
              </a:ext>
            </a:extLst>
          </p:cNvPr>
          <p:cNvSpPr/>
          <p:nvPr/>
        </p:nvSpPr>
        <p:spPr>
          <a:xfrm>
            <a:off x="1184174" y="3752482"/>
            <a:ext cx="155864" cy="66692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1B92BA1D-F2DA-42C6-92D3-F03F8CC3C0E3}"/>
              </a:ext>
            </a:extLst>
          </p:cNvPr>
          <p:cNvSpPr txBox="1"/>
          <p:nvPr/>
        </p:nvSpPr>
        <p:spPr>
          <a:xfrm>
            <a:off x="533809" y="3922646"/>
            <a:ext cx="6341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rgbClr val="0070C0"/>
                </a:solidFill>
              </a:rPr>
              <a:t>keer 3</a:t>
            </a:r>
          </a:p>
        </p:txBody>
      </p: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9B54F210-D059-4B70-A0FC-94969E1DB510}"/>
              </a:ext>
            </a:extLst>
          </p:cNvPr>
          <p:cNvCxnSpPr/>
          <p:nvPr/>
        </p:nvCxnSpPr>
        <p:spPr>
          <a:xfrm>
            <a:off x="4104409" y="2119746"/>
            <a:ext cx="0" cy="309649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374006BD-F089-4320-80C9-314727ACDDB0}"/>
                  </a:ext>
                </a:extLst>
              </p:cNvPr>
              <p:cNvSpPr txBox="1"/>
              <p:nvPr/>
            </p:nvSpPr>
            <p:spPr>
              <a:xfrm>
                <a:off x="1582928" y="4238319"/>
                <a:ext cx="14159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=−3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+11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374006BD-F089-4320-80C9-314727ACDD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2928" y="4238319"/>
                <a:ext cx="1415900" cy="276999"/>
              </a:xfrm>
              <a:prstGeom prst="rect">
                <a:avLst/>
              </a:prstGeom>
              <a:blipFill>
                <a:blip r:embed="rId7"/>
                <a:stretch>
                  <a:fillRect l="-3879" r="-3448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EFDE805B-A931-456D-9B4B-17C5AD7E5326}"/>
                  </a:ext>
                </a:extLst>
              </p:cNvPr>
              <p:cNvSpPr txBox="1"/>
              <p:nvPr/>
            </p:nvSpPr>
            <p:spPr>
              <a:xfrm>
                <a:off x="4468091" y="2234183"/>
                <a:ext cx="16666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+9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EFDE805B-A931-456D-9B4B-17C5AD7E53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8091" y="2234183"/>
                <a:ext cx="1666610" cy="276999"/>
              </a:xfrm>
              <a:prstGeom prst="rect">
                <a:avLst/>
              </a:prstGeom>
              <a:blipFill>
                <a:blip r:embed="rId8"/>
                <a:stretch>
                  <a:fillRect l="-2930" r="-2930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6B9AA5AD-2FBE-419C-AA78-63B1CE491500}"/>
                  </a:ext>
                </a:extLst>
              </p:cNvPr>
              <p:cNvSpPr txBox="1"/>
              <p:nvPr/>
            </p:nvSpPr>
            <p:spPr>
              <a:xfrm rot="10800000">
                <a:off x="6124314" y="2234183"/>
                <a:ext cx="401777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6B9AA5AD-2FBE-419C-AA78-63B1CE4915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6124314" y="2234183"/>
                <a:ext cx="401777" cy="88428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kstvak 21">
            <a:extLst>
              <a:ext uri="{FF2B5EF4-FFF2-40B4-BE49-F238E27FC236}">
                <a16:creationId xmlns:a16="http://schemas.microsoft.com/office/drawing/2014/main" id="{9593104F-F1FC-42DD-825D-96C8B0F57F90}"/>
              </a:ext>
            </a:extLst>
          </p:cNvPr>
          <p:cNvSpPr txBox="1"/>
          <p:nvPr/>
        </p:nvSpPr>
        <p:spPr>
          <a:xfrm>
            <a:off x="6546873" y="2447073"/>
            <a:ext cx="1460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invullen geeft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A1F9AA8B-F7FA-42C4-8229-004642C14315}"/>
                  </a:ext>
                </a:extLst>
              </p:cNvPr>
              <p:cNvSpPr txBox="1"/>
              <p:nvPr/>
            </p:nvSpPr>
            <p:spPr>
              <a:xfrm>
                <a:off x="8028504" y="2489078"/>
                <a:ext cx="282603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+5∙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  <m:r>
                            <a:rPr lang="nl-NL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nl-NL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+11</m:t>
                          </m: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+9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A1F9AA8B-F7FA-42C4-8229-004642C143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8504" y="2489078"/>
                <a:ext cx="2826030" cy="276999"/>
              </a:xfrm>
              <a:prstGeom prst="rect">
                <a:avLst/>
              </a:prstGeom>
              <a:blipFill>
                <a:blip r:embed="rId10"/>
                <a:stretch>
                  <a:fillRect l="-1293" r="-1509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A342D9A7-CA19-482F-8C46-6EFF4DDA4BA4}"/>
                  </a:ext>
                </a:extLst>
              </p:cNvPr>
              <p:cNvSpPr txBox="1"/>
              <p:nvPr/>
            </p:nvSpPr>
            <p:spPr>
              <a:xfrm>
                <a:off x="8039495" y="3339039"/>
                <a:ext cx="22930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−15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+55+9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A342D9A7-CA19-482F-8C46-6EFF4DDA4B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9495" y="3339039"/>
                <a:ext cx="2293000" cy="276999"/>
              </a:xfrm>
              <a:prstGeom prst="rect">
                <a:avLst/>
              </a:prstGeom>
              <a:blipFill>
                <a:blip r:embed="rId11"/>
                <a:stretch>
                  <a:fillRect l="-2128" r="-1862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kstvak 24">
            <a:extLst>
              <a:ext uri="{FF2B5EF4-FFF2-40B4-BE49-F238E27FC236}">
                <a16:creationId xmlns:a16="http://schemas.microsoft.com/office/drawing/2014/main" id="{2561F38E-DBD2-4E82-9F88-73A252F4F44F}"/>
              </a:ext>
            </a:extLst>
          </p:cNvPr>
          <p:cNvSpPr txBox="1"/>
          <p:nvPr/>
        </p:nvSpPr>
        <p:spPr>
          <a:xfrm>
            <a:off x="5820335" y="3341354"/>
            <a:ext cx="16232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(haakjes uitwerken)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EFC0D8A6-1D21-4F26-A084-53B9B44AFD96}"/>
              </a:ext>
            </a:extLst>
          </p:cNvPr>
          <p:cNvSpPr txBox="1"/>
          <p:nvPr/>
        </p:nvSpPr>
        <p:spPr>
          <a:xfrm>
            <a:off x="5840144" y="3922645"/>
            <a:ext cx="14680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(vereenvoudigen)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561B2F57-DA53-4074-908C-993F13AA3041}"/>
                  </a:ext>
                </a:extLst>
              </p:cNvPr>
              <p:cNvSpPr txBox="1"/>
              <p:nvPr/>
            </p:nvSpPr>
            <p:spPr>
              <a:xfrm>
                <a:off x="8039495" y="3938033"/>
                <a:ext cx="156119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=−13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+64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561B2F57-DA53-4074-908C-993F13AA30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9495" y="3938033"/>
                <a:ext cx="1561197" cy="276999"/>
              </a:xfrm>
              <a:prstGeom prst="rect">
                <a:avLst/>
              </a:prstGeom>
              <a:blipFill>
                <a:blip r:embed="rId12"/>
                <a:stretch>
                  <a:fillRect l="-3516" r="-3125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echthoek 27">
            <a:extLst>
              <a:ext uri="{FF2B5EF4-FFF2-40B4-BE49-F238E27FC236}">
                <a16:creationId xmlns:a16="http://schemas.microsoft.com/office/drawing/2014/main" id="{2743D54C-A7C7-474A-8A80-3E7EDF560A1C}"/>
              </a:ext>
            </a:extLst>
          </p:cNvPr>
          <p:cNvSpPr/>
          <p:nvPr/>
        </p:nvSpPr>
        <p:spPr>
          <a:xfrm>
            <a:off x="5507300" y="1348217"/>
            <a:ext cx="134845" cy="20594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Rechthoek 28">
            <a:extLst>
              <a:ext uri="{FF2B5EF4-FFF2-40B4-BE49-F238E27FC236}">
                <a16:creationId xmlns:a16="http://schemas.microsoft.com/office/drawing/2014/main" id="{B827136E-A22E-4434-9837-A65A00A390AB}"/>
              </a:ext>
            </a:extLst>
          </p:cNvPr>
          <p:cNvSpPr/>
          <p:nvPr/>
        </p:nvSpPr>
        <p:spPr>
          <a:xfrm>
            <a:off x="8518495" y="3972662"/>
            <a:ext cx="423204" cy="20594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Rechthoek 29">
            <a:extLst>
              <a:ext uri="{FF2B5EF4-FFF2-40B4-BE49-F238E27FC236}">
                <a16:creationId xmlns:a16="http://schemas.microsoft.com/office/drawing/2014/main" id="{DDC99FB7-E0A7-49B3-B8FC-95055D1CB87C}"/>
              </a:ext>
            </a:extLst>
          </p:cNvPr>
          <p:cNvSpPr/>
          <p:nvPr/>
        </p:nvSpPr>
        <p:spPr>
          <a:xfrm>
            <a:off x="5929866" y="1355143"/>
            <a:ext cx="134845" cy="205947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Rechthoek 30">
            <a:extLst>
              <a:ext uri="{FF2B5EF4-FFF2-40B4-BE49-F238E27FC236}">
                <a16:creationId xmlns:a16="http://schemas.microsoft.com/office/drawing/2014/main" id="{9FDDE390-CFF3-4887-80CB-D12475EA223A}"/>
              </a:ext>
            </a:extLst>
          </p:cNvPr>
          <p:cNvSpPr/>
          <p:nvPr/>
        </p:nvSpPr>
        <p:spPr>
          <a:xfrm>
            <a:off x="9289720" y="3970662"/>
            <a:ext cx="289054" cy="205947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2EE17E73-035E-467E-9720-7CC652B675EA}"/>
              </a:ext>
            </a:extLst>
          </p:cNvPr>
          <p:cNvSpPr txBox="1"/>
          <p:nvPr/>
        </p:nvSpPr>
        <p:spPr>
          <a:xfrm>
            <a:off x="4874000" y="5031570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56F3E31A-ECB1-4AC3-B31E-AB78B465C010}"/>
                  </a:ext>
                </a:extLst>
              </p:cNvPr>
              <p:cNvSpPr txBox="1"/>
              <p:nvPr/>
            </p:nvSpPr>
            <p:spPr>
              <a:xfrm>
                <a:off x="5586539" y="5077736"/>
                <a:ext cx="91775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=−13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56F3E31A-ECB1-4AC3-B31E-AB78B465C0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6539" y="5077736"/>
                <a:ext cx="917752" cy="276999"/>
              </a:xfrm>
              <a:prstGeom prst="rect">
                <a:avLst/>
              </a:prstGeom>
              <a:blipFill>
                <a:blip r:embed="rId13"/>
                <a:stretch>
                  <a:fillRect l="-3311" r="-596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kstvak 33">
            <a:extLst>
              <a:ext uri="{FF2B5EF4-FFF2-40B4-BE49-F238E27FC236}">
                <a16:creationId xmlns:a16="http://schemas.microsoft.com/office/drawing/2014/main" id="{DBDAF6DA-9947-45A0-A443-84B7634E8C27}"/>
              </a:ext>
            </a:extLst>
          </p:cNvPr>
          <p:cNvSpPr txBox="1"/>
          <p:nvPr/>
        </p:nvSpPr>
        <p:spPr>
          <a:xfrm>
            <a:off x="6631935" y="5031569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7F885FA2-932C-4104-A82B-BA9F776222B9}"/>
                  </a:ext>
                </a:extLst>
              </p:cNvPr>
              <p:cNvSpPr txBox="1"/>
              <p:nvPr/>
            </p:nvSpPr>
            <p:spPr>
              <a:xfrm>
                <a:off x="7178772" y="5077736"/>
                <a:ext cx="74084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7F885FA2-932C-4104-A82B-BA9F776222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8772" y="5077736"/>
                <a:ext cx="740844" cy="276999"/>
              </a:xfrm>
              <a:prstGeom prst="rect">
                <a:avLst/>
              </a:prstGeom>
              <a:blipFill>
                <a:blip r:embed="rId14"/>
                <a:stretch>
                  <a:fillRect l="-7438" r="-7438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0842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4.44444E-6 L 0.24063 -0.21412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31" y="-107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 animBg="1"/>
      <p:bldP spid="16" grpId="0"/>
      <p:bldP spid="19" grpId="0"/>
      <p:bldP spid="19" grpId="1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 animBg="1"/>
      <p:bldP spid="29" grpId="0" animBg="1"/>
      <p:bldP spid="30" grpId="0" animBg="1"/>
      <p:bldP spid="31" grpId="0" animBg="1"/>
      <p:bldP spid="32" grpId="0"/>
      <p:bldP spid="33" grpId="0"/>
      <p:bldP spid="34" grpId="0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EE881C4E-0674-4465-AFEB-69A62B4992E2}"/>
              </a:ext>
            </a:extLst>
          </p:cNvPr>
          <p:cNvSpPr txBox="1"/>
          <p:nvPr/>
        </p:nvSpPr>
        <p:spPr>
          <a:xfrm>
            <a:off x="488272" y="506026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52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923E1803-338F-4AEE-88EB-D7E85F1EA8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508" y="1110476"/>
            <a:ext cx="5805983" cy="800557"/>
          </a:xfrm>
          <a:prstGeom prst="rect">
            <a:avLst/>
          </a:prstGeom>
        </p:spPr>
      </p:pic>
      <p:cxnSp>
        <p:nvCxnSpPr>
          <p:cNvPr id="3" name="Rechte verbindingslijn met pijl 2">
            <a:extLst>
              <a:ext uri="{FF2B5EF4-FFF2-40B4-BE49-F238E27FC236}">
                <a16:creationId xmlns:a16="http://schemas.microsoft.com/office/drawing/2014/main" id="{4D9F5620-21CD-49E8-B0DC-5CEDFB91AB19}"/>
              </a:ext>
            </a:extLst>
          </p:cNvPr>
          <p:cNvCxnSpPr/>
          <p:nvPr/>
        </p:nvCxnSpPr>
        <p:spPr>
          <a:xfrm>
            <a:off x="2993571" y="1001486"/>
            <a:ext cx="0" cy="228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kstvak 4">
            <a:extLst>
              <a:ext uri="{FF2B5EF4-FFF2-40B4-BE49-F238E27FC236}">
                <a16:creationId xmlns:a16="http://schemas.microsoft.com/office/drawing/2014/main" id="{23EA350D-6271-4AA5-8A60-A63647EC5F46}"/>
              </a:ext>
            </a:extLst>
          </p:cNvPr>
          <p:cNvSpPr txBox="1"/>
          <p:nvPr/>
        </p:nvSpPr>
        <p:spPr>
          <a:xfrm>
            <a:off x="955962" y="2394858"/>
            <a:ext cx="2037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Maak eerst y vrij uit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4ACF83FC-2C4C-46EF-901A-A31FE048093F}"/>
                  </a:ext>
                </a:extLst>
              </p:cNvPr>
              <p:cNvSpPr txBox="1"/>
              <p:nvPr/>
            </p:nvSpPr>
            <p:spPr>
              <a:xfrm>
                <a:off x="1415143" y="2971016"/>
                <a:ext cx="12789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4ACF83FC-2C4C-46EF-901A-A31FE04809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5143" y="2971016"/>
                <a:ext cx="1278940" cy="276999"/>
              </a:xfrm>
              <a:prstGeom prst="rect">
                <a:avLst/>
              </a:prstGeom>
              <a:blipFill>
                <a:blip r:embed="rId3"/>
                <a:stretch>
                  <a:fillRect l="-3810" r="-4286" b="-326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88312C8C-ED12-432F-BEB8-06816241AA14}"/>
                  </a:ext>
                </a:extLst>
              </p:cNvPr>
              <p:cNvSpPr txBox="1"/>
              <p:nvPr/>
            </p:nvSpPr>
            <p:spPr>
              <a:xfrm>
                <a:off x="1415143" y="3471486"/>
                <a:ext cx="12789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−6=2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88312C8C-ED12-432F-BEB8-06816241AA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5143" y="3471486"/>
                <a:ext cx="1278940" cy="276999"/>
              </a:xfrm>
              <a:prstGeom prst="rect">
                <a:avLst/>
              </a:prstGeom>
              <a:blipFill>
                <a:blip r:embed="rId4"/>
                <a:stretch>
                  <a:fillRect l="-3810" r="-5714" b="-326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E8B92F8A-EE3F-4CAF-B3FC-B560A3B2E572}"/>
                  </a:ext>
                </a:extLst>
              </p:cNvPr>
              <p:cNvSpPr txBox="1"/>
              <p:nvPr/>
            </p:nvSpPr>
            <p:spPr>
              <a:xfrm>
                <a:off x="1449141" y="3971956"/>
                <a:ext cx="1189172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−3=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E8B92F8A-EE3F-4CAF-B3FC-B560A3B2E5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9141" y="3971956"/>
                <a:ext cx="1189172" cy="5186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Pijl: gekromd rechts 10">
            <a:extLst>
              <a:ext uri="{FF2B5EF4-FFF2-40B4-BE49-F238E27FC236}">
                <a16:creationId xmlns:a16="http://schemas.microsoft.com/office/drawing/2014/main" id="{C73C6A86-280C-4033-B202-C3DF64BE75D3}"/>
              </a:ext>
            </a:extLst>
          </p:cNvPr>
          <p:cNvSpPr/>
          <p:nvPr/>
        </p:nvSpPr>
        <p:spPr>
          <a:xfrm>
            <a:off x="1184174" y="3600078"/>
            <a:ext cx="155864" cy="66692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FDF92113-366E-43C6-9948-F78AC453443D}"/>
              </a:ext>
            </a:extLst>
          </p:cNvPr>
          <p:cNvSpPr txBox="1"/>
          <p:nvPr/>
        </p:nvSpPr>
        <p:spPr>
          <a:xfrm>
            <a:off x="533809" y="3770242"/>
            <a:ext cx="10182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rgbClr val="0070C0"/>
                </a:solidFill>
              </a:rPr>
              <a:t>deel door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A0523C47-06DE-40D5-816C-182848DB5165}"/>
                  </a:ext>
                </a:extLst>
              </p:cNvPr>
              <p:cNvSpPr txBox="1"/>
              <p:nvPr/>
            </p:nvSpPr>
            <p:spPr>
              <a:xfrm>
                <a:off x="1449141" y="3969669"/>
                <a:ext cx="1189172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−3=</m:t>
                      </m:r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A0523C47-06DE-40D5-816C-182848DB51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9141" y="3969669"/>
                <a:ext cx="1189172" cy="51860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EF997A22-C132-450B-8BDF-64FF4382A08E}"/>
              </a:ext>
            </a:extLst>
          </p:cNvPr>
          <p:cNvCxnSpPr/>
          <p:nvPr/>
        </p:nvCxnSpPr>
        <p:spPr>
          <a:xfrm>
            <a:off x="3951514" y="2394858"/>
            <a:ext cx="0" cy="310242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B5DC2018-791D-4D98-80E9-99924E2FF430}"/>
                  </a:ext>
                </a:extLst>
              </p:cNvPr>
              <p:cNvSpPr txBox="1"/>
              <p:nvPr/>
            </p:nvSpPr>
            <p:spPr>
              <a:xfrm>
                <a:off x="4493718" y="2482851"/>
                <a:ext cx="143045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+20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B5DC2018-791D-4D98-80E9-99924E2FF4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3718" y="2482851"/>
                <a:ext cx="1430456" cy="276999"/>
              </a:xfrm>
              <a:prstGeom prst="rect">
                <a:avLst/>
              </a:prstGeom>
              <a:blipFill>
                <a:blip r:embed="rId7"/>
                <a:stretch>
                  <a:fillRect l="-3404" r="-3830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2C4A0B40-CB3F-42AC-917F-F2CB89BAC61B}"/>
                  </a:ext>
                </a:extLst>
              </p:cNvPr>
              <p:cNvSpPr txBox="1"/>
              <p:nvPr/>
            </p:nvSpPr>
            <p:spPr>
              <a:xfrm rot="10800000">
                <a:off x="5928434" y="2437156"/>
                <a:ext cx="401777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2C4A0B40-CB3F-42AC-917F-F2CB89BAC6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5928434" y="2437156"/>
                <a:ext cx="401777" cy="88428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kstvak 17">
            <a:extLst>
              <a:ext uri="{FF2B5EF4-FFF2-40B4-BE49-F238E27FC236}">
                <a16:creationId xmlns:a16="http://schemas.microsoft.com/office/drawing/2014/main" id="{2106B137-DF7E-4DC3-85E8-C00BE6EF1A93}"/>
              </a:ext>
            </a:extLst>
          </p:cNvPr>
          <p:cNvSpPr txBox="1"/>
          <p:nvPr/>
        </p:nvSpPr>
        <p:spPr>
          <a:xfrm>
            <a:off x="6350993" y="2650046"/>
            <a:ext cx="1460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invullen geeft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51F28566-CED0-4E22-8ADD-E89DD27EF31C}"/>
                  </a:ext>
                </a:extLst>
              </p:cNvPr>
              <p:cNvSpPr txBox="1"/>
              <p:nvPr/>
            </p:nvSpPr>
            <p:spPr>
              <a:xfrm>
                <a:off x="8037368" y="2523537"/>
                <a:ext cx="2437847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51F28566-CED0-4E22-8ADD-E89DD27EF3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7368" y="2523537"/>
                <a:ext cx="2437847" cy="62235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kstvak 19">
            <a:extLst>
              <a:ext uri="{FF2B5EF4-FFF2-40B4-BE49-F238E27FC236}">
                <a16:creationId xmlns:a16="http://schemas.microsoft.com/office/drawing/2014/main" id="{7769DDAF-1895-4AED-A709-A976905BFD35}"/>
              </a:ext>
            </a:extLst>
          </p:cNvPr>
          <p:cNvSpPr txBox="1"/>
          <p:nvPr/>
        </p:nvSpPr>
        <p:spPr>
          <a:xfrm>
            <a:off x="5924174" y="3575631"/>
            <a:ext cx="16232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(haakjes uitwerken)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BB74D808-18F6-413C-AC60-8C2ACE866EE6}"/>
                  </a:ext>
                </a:extLst>
              </p:cNvPr>
              <p:cNvSpPr txBox="1"/>
              <p:nvPr/>
            </p:nvSpPr>
            <p:spPr>
              <a:xfrm>
                <a:off x="8037368" y="3450023"/>
                <a:ext cx="2245936" cy="524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−15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+20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BB74D808-18F6-413C-AC60-8C2ACE866E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7368" y="3450023"/>
                <a:ext cx="2245936" cy="52418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kstvak 22">
            <a:extLst>
              <a:ext uri="{FF2B5EF4-FFF2-40B4-BE49-F238E27FC236}">
                <a16:creationId xmlns:a16="http://schemas.microsoft.com/office/drawing/2014/main" id="{AFFC3CC6-6698-4447-BDED-3BCBF1B3C7F7}"/>
              </a:ext>
            </a:extLst>
          </p:cNvPr>
          <p:cNvSpPr txBox="1"/>
          <p:nvPr/>
        </p:nvSpPr>
        <p:spPr>
          <a:xfrm>
            <a:off x="4493718" y="4805917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48D056CE-5BD4-4D26-981F-BB2DED82572C}"/>
                  </a:ext>
                </a:extLst>
              </p:cNvPr>
              <p:cNvSpPr txBox="1"/>
              <p:nvPr/>
            </p:nvSpPr>
            <p:spPr>
              <a:xfrm>
                <a:off x="5260675" y="4723944"/>
                <a:ext cx="1350563" cy="524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=7,5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48D056CE-5BD4-4D26-981F-BB2DED8257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0675" y="4723944"/>
                <a:ext cx="1350563" cy="52418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kstvak 24">
            <a:extLst>
              <a:ext uri="{FF2B5EF4-FFF2-40B4-BE49-F238E27FC236}">
                <a16:creationId xmlns:a16="http://schemas.microsoft.com/office/drawing/2014/main" id="{326CC94F-97AE-4B64-A84C-A039937A107A}"/>
              </a:ext>
            </a:extLst>
          </p:cNvPr>
          <p:cNvSpPr txBox="1"/>
          <p:nvPr/>
        </p:nvSpPr>
        <p:spPr>
          <a:xfrm>
            <a:off x="6735774" y="4815289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en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4F256647-9647-4965-ACD7-0BE286803270}"/>
              </a:ext>
            </a:extLst>
          </p:cNvPr>
          <p:cNvSpPr txBox="1"/>
          <p:nvPr/>
        </p:nvSpPr>
        <p:spPr>
          <a:xfrm>
            <a:off x="8363643" y="4805917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E193E415-7BB8-45B8-A078-BEC7DCEDD374}"/>
                  </a:ext>
                </a:extLst>
              </p:cNvPr>
              <p:cNvSpPr txBox="1"/>
              <p:nvPr/>
            </p:nvSpPr>
            <p:spPr>
              <a:xfrm>
                <a:off x="7282220" y="4868317"/>
                <a:ext cx="9139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=−15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E193E415-7BB8-45B8-A078-BEC7DCEDD3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2220" y="4868317"/>
                <a:ext cx="913968" cy="276999"/>
              </a:xfrm>
              <a:prstGeom prst="rect">
                <a:avLst/>
              </a:prstGeom>
              <a:blipFill>
                <a:blip r:embed="rId12"/>
                <a:stretch>
                  <a:fillRect l="-6000" r="-600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0C66F7AA-5EB1-4251-A852-DC51EC22DAB3}"/>
                  </a:ext>
                </a:extLst>
              </p:cNvPr>
              <p:cNvSpPr txBox="1"/>
              <p:nvPr/>
            </p:nvSpPr>
            <p:spPr>
              <a:xfrm>
                <a:off x="8849216" y="4847535"/>
                <a:ext cx="7238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0C66F7AA-5EB1-4251-A852-DC51EC22DA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9216" y="4847535"/>
                <a:ext cx="723853" cy="276999"/>
              </a:xfrm>
              <a:prstGeom prst="rect">
                <a:avLst/>
              </a:prstGeom>
              <a:blipFill>
                <a:blip r:embed="rId13"/>
                <a:stretch>
                  <a:fillRect l="-4237" r="-762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9579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3.33333E-6 L 0.25026 -0.15787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13" y="-7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0" grpId="0"/>
      <p:bldP spid="11" grpId="0" animBg="1"/>
      <p:bldP spid="12" grpId="0"/>
      <p:bldP spid="13" grpId="0"/>
      <p:bldP spid="13" grpId="1"/>
      <p:bldP spid="16" grpId="0"/>
      <p:bldP spid="17" grpId="0"/>
      <p:bldP spid="18" grpId="0"/>
      <p:bldP spid="19" grpId="0"/>
      <p:bldP spid="20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40</TotalTime>
  <Words>172</Words>
  <Application>Microsoft Office PowerPoint</Application>
  <PresentationFormat>Breedbeeld</PresentationFormat>
  <Paragraphs>38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7</cp:revision>
  <dcterms:created xsi:type="dcterms:W3CDTF">2020-01-30T07:55:52Z</dcterms:created>
  <dcterms:modified xsi:type="dcterms:W3CDTF">2020-01-30T08:36:05Z</dcterms:modified>
</cp:coreProperties>
</file>