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8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23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02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21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68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23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52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15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68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01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32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5798A-96C8-44C4-8F3B-3D48F824DA37}" type="datetimeFigureOut">
              <a:rPr lang="nl-NL" smtClean="0"/>
              <a:t>30-1-2020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95740-8F37-4639-BCFD-4C97EAA0F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38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CD61FD-9BDE-4809-971E-7A330F421A22}"/>
              </a:ext>
            </a:extLst>
          </p:cNvPr>
          <p:cNvSpPr txBox="1"/>
          <p:nvPr/>
        </p:nvSpPr>
        <p:spPr>
          <a:xfrm>
            <a:off x="426129" y="51490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6" name="Afbeelding 5" descr="Afbeelding met object, klok&#10;&#10;Automatisch gegenereerde beschrijving">
            <a:extLst>
              <a:ext uri="{FF2B5EF4-FFF2-40B4-BE49-F238E27FC236}">
                <a16:creationId xmlns:a16="http://schemas.microsoft.com/office/drawing/2014/main" id="{04A4FE26-66EF-4610-9147-959A17C20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735" y="433083"/>
            <a:ext cx="5736031" cy="82387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3DAC5B5-9F54-4590-8731-0336FDD17A3F}"/>
                  </a:ext>
                </a:extLst>
              </p:cNvPr>
              <p:cNvSpPr txBox="1"/>
              <p:nvPr/>
            </p:nvSpPr>
            <p:spPr>
              <a:xfrm>
                <a:off x="1013405" y="2082130"/>
                <a:ext cx="195495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3DAC5B5-9F54-4590-8731-0336FDD17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405" y="2082130"/>
                <a:ext cx="1954959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FDED136-D6E1-445D-9748-D1DC17302938}"/>
                  </a:ext>
                </a:extLst>
              </p:cNvPr>
              <p:cNvSpPr txBox="1"/>
              <p:nvPr/>
            </p:nvSpPr>
            <p:spPr>
              <a:xfrm>
                <a:off x="1025459" y="2854462"/>
                <a:ext cx="1150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FDED136-D6E1-445D-9748-D1DC17302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459" y="2854462"/>
                <a:ext cx="1150443" cy="276999"/>
              </a:xfrm>
              <a:prstGeom prst="rect">
                <a:avLst/>
              </a:prstGeom>
              <a:blipFill>
                <a:blip r:embed="rId4"/>
                <a:stretch>
                  <a:fillRect l="-4762" r="-476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3FD0317-8AD1-498E-866C-BBA86370149F}"/>
                  </a:ext>
                </a:extLst>
              </p:cNvPr>
              <p:cNvSpPr txBox="1"/>
              <p:nvPr/>
            </p:nvSpPr>
            <p:spPr>
              <a:xfrm>
                <a:off x="2267864" y="2235497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3FD0317-8AD1-498E-866C-BBA863701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864" y="2235497"/>
                <a:ext cx="192360" cy="276999"/>
              </a:xfrm>
              <a:prstGeom prst="rect">
                <a:avLst/>
              </a:prstGeom>
              <a:blipFill>
                <a:blip r:embed="rId5"/>
                <a:stretch>
                  <a:fillRect l="-31250" t="-2222" r="-31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B8CEEB9-0B49-4E6C-B383-ADB63B890626}"/>
                  </a:ext>
                </a:extLst>
              </p:cNvPr>
              <p:cNvSpPr txBox="1"/>
              <p:nvPr/>
            </p:nvSpPr>
            <p:spPr>
              <a:xfrm>
                <a:off x="1015068" y="2856203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B8CEEB9-0B49-4E6C-B383-ADB63B890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068" y="2856203"/>
                <a:ext cx="192360" cy="276999"/>
              </a:xfrm>
              <a:prstGeom prst="rect">
                <a:avLst/>
              </a:prstGeom>
              <a:blipFill>
                <a:blip r:embed="rId6"/>
                <a:stretch>
                  <a:fillRect l="-35484" t="-2222" r="-322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2A3CF4D-66F8-4635-9857-CE6DCE11349D}"/>
                  </a:ext>
                </a:extLst>
              </p:cNvPr>
              <p:cNvSpPr txBox="1"/>
              <p:nvPr/>
            </p:nvSpPr>
            <p:spPr>
              <a:xfrm rot="10800000">
                <a:off x="2818869" y="2159918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2A3CF4D-66F8-4635-9857-CE6DCE113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818869" y="2159918"/>
                <a:ext cx="422488" cy="10826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04FCD395-89E5-4023-9328-00B9DB3CF985}"/>
              </a:ext>
            </a:extLst>
          </p:cNvPr>
          <p:cNvSpPr txBox="1"/>
          <p:nvPr/>
        </p:nvSpPr>
        <p:spPr>
          <a:xfrm>
            <a:off x="3307576" y="2493796"/>
            <a:ext cx="152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53D569D-0856-4392-8A3E-1EACF9EE0036}"/>
                  </a:ext>
                </a:extLst>
              </p:cNvPr>
              <p:cNvSpPr txBox="1"/>
              <p:nvPr/>
            </p:nvSpPr>
            <p:spPr>
              <a:xfrm>
                <a:off x="4865313" y="2376297"/>
                <a:ext cx="249093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−3+2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53D569D-0856-4392-8A3E-1EACF9EE0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313" y="2376297"/>
                <a:ext cx="249093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ED0C84A6-73A3-4EF0-A795-11DC40972517}"/>
              </a:ext>
            </a:extLst>
          </p:cNvPr>
          <p:cNvSpPr/>
          <p:nvPr/>
        </p:nvSpPr>
        <p:spPr>
          <a:xfrm>
            <a:off x="6152346" y="2532783"/>
            <a:ext cx="705654" cy="27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18A1EA9-259F-4EC4-B549-8D6D7409DC49}"/>
              </a:ext>
            </a:extLst>
          </p:cNvPr>
          <p:cNvSpPr txBox="1"/>
          <p:nvPr/>
        </p:nvSpPr>
        <p:spPr>
          <a:xfrm>
            <a:off x="7764650" y="3362812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812FFA3-8883-492C-8BCA-BDC4E4BC3D69}"/>
                  </a:ext>
                </a:extLst>
              </p:cNvPr>
              <p:cNvSpPr txBox="1"/>
              <p:nvPr/>
            </p:nvSpPr>
            <p:spPr>
              <a:xfrm>
                <a:off x="4865313" y="3233242"/>
                <a:ext cx="208698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812FFA3-8883-492C-8BCA-BDC4E4BC3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313" y="3233242"/>
                <a:ext cx="2086982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67FE26E-F459-4A8A-AAE8-324F2C464204}"/>
                  </a:ext>
                </a:extLst>
              </p:cNvPr>
              <p:cNvSpPr txBox="1"/>
              <p:nvPr/>
            </p:nvSpPr>
            <p:spPr>
              <a:xfrm>
                <a:off x="4865313" y="4090187"/>
                <a:ext cx="1811265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67FE26E-F459-4A8A-AAE8-324F2C464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313" y="4090187"/>
                <a:ext cx="1811265" cy="5357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C3D71E4-9AB7-48C2-BE43-B558BF017E7C}"/>
                  </a:ext>
                </a:extLst>
              </p:cNvPr>
              <p:cNvSpPr txBox="1"/>
              <p:nvPr/>
            </p:nvSpPr>
            <p:spPr>
              <a:xfrm>
                <a:off x="4865313" y="4962457"/>
                <a:ext cx="143045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C3D71E4-9AB7-48C2-BE43-B558BF017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313" y="4962457"/>
                <a:ext cx="1430456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5D24E85B-7237-47AF-A58A-0E6B34C6B46F}"/>
              </a:ext>
            </a:extLst>
          </p:cNvPr>
          <p:cNvSpPr txBox="1"/>
          <p:nvPr/>
        </p:nvSpPr>
        <p:spPr>
          <a:xfrm>
            <a:off x="7764650" y="5085567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</p:spTree>
    <p:extLst>
      <p:ext uri="{BB962C8B-B14F-4D97-AF65-F5344CB8AC3E}">
        <p14:creationId xmlns:p14="http://schemas.microsoft.com/office/powerpoint/2010/main" val="404440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CD61FD-9BDE-4809-971E-7A330F421A22}"/>
              </a:ext>
            </a:extLst>
          </p:cNvPr>
          <p:cNvSpPr txBox="1"/>
          <p:nvPr/>
        </p:nvSpPr>
        <p:spPr>
          <a:xfrm>
            <a:off x="426129" y="51490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0142FDB-0679-4BC0-9358-6E4374F9A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81" y="358772"/>
            <a:ext cx="5386273" cy="13213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1EDD663D-F486-4E28-A08C-1F67F121A78B}"/>
                  </a:ext>
                </a:extLst>
              </p:cNvPr>
              <p:cNvSpPr txBox="1"/>
              <p:nvPr/>
            </p:nvSpPr>
            <p:spPr>
              <a:xfrm>
                <a:off x="805292" y="1880752"/>
                <a:ext cx="2080441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1EDD663D-F486-4E28-A08C-1F67F121A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92" y="1880752"/>
                <a:ext cx="2080441" cy="572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EE574A82-CA5B-4FC5-8110-7C29459C52BB}"/>
                  </a:ext>
                </a:extLst>
              </p:cNvPr>
              <p:cNvSpPr txBox="1"/>
              <p:nvPr/>
            </p:nvSpPr>
            <p:spPr>
              <a:xfrm>
                <a:off x="824207" y="2691243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EE574A82-CA5B-4FC5-8110-7C29459C5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07" y="2691243"/>
                <a:ext cx="1021305" cy="276999"/>
              </a:xfrm>
              <a:prstGeom prst="rect">
                <a:avLst/>
              </a:prstGeom>
              <a:blipFill>
                <a:blip r:embed="rId4"/>
                <a:stretch>
                  <a:fillRect l="-5357" r="-416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ABEE7D6-607C-4790-BE37-84FFCC5295A2}"/>
                  </a:ext>
                </a:extLst>
              </p:cNvPr>
              <p:cNvSpPr txBox="1"/>
              <p:nvPr/>
            </p:nvSpPr>
            <p:spPr>
              <a:xfrm rot="10800000">
                <a:off x="2756520" y="1988033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ABEE7D6-607C-4790-BE37-84FFCC529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756520" y="1988033"/>
                <a:ext cx="422488" cy="10826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E6B35D5B-A9DD-4F23-9120-CBDE5E24F674}"/>
              </a:ext>
            </a:extLst>
          </p:cNvPr>
          <p:cNvSpPr txBox="1"/>
          <p:nvPr/>
        </p:nvSpPr>
        <p:spPr>
          <a:xfrm>
            <a:off x="3245227" y="2321911"/>
            <a:ext cx="152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CC45152-4BA9-4074-8350-C5416CC205DA}"/>
                  </a:ext>
                </a:extLst>
              </p:cNvPr>
              <p:cNvSpPr txBox="1"/>
              <p:nvPr/>
            </p:nvSpPr>
            <p:spPr>
              <a:xfrm>
                <a:off x="2192842" y="2039466"/>
                <a:ext cx="1955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CC45152-4BA9-4074-8350-C5416CC20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842" y="2039466"/>
                <a:ext cx="195566" cy="276999"/>
              </a:xfrm>
              <a:prstGeom prst="rect">
                <a:avLst/>
              </a:prstGeom>
              <a:blipFill>
                <a:blip r:embed="rId6"/>
                <a:stretch>
                  <a:fillRect l="-31250" r="-3125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5B23428-A8EB-41B9-989C-166B37D473C4}"/>
                  </a:ext>
                </a:extLst>
              </p:cNvPr>
              <p:cNvSpPr txBox="1"/>
              <p:nvPr/>
            </p:nvSpPr>
            <p:spPr>
              <a:xfrm>
                <a:off x="824207" y="2691242"/>
                <a:ext cx="1955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5B23428-A8EB-41B9-989C-166B37D47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07" y="2691242"/>
                <a:ext cx="195566" cy="276999"/>
              </a:xfrm>
              <a:prstGeom prst="rect">
                <a:avLst/>
              </a:prstGeom>
              <a:blipFill>
                <a:blip r:embed="rId7"/>
                <a:stretch>
                  <a:fillRect l="-31250" r="-3125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F922E5B-BEC1-4DCA-9EAF-F136002C99A5}"/>
                  </a:ext>
                </a:extLst>
              </p:cNvPr>
              <p:cNvSpPr txBox="1"/>
              <p:nvPr/>
            </p:nvSpPr>
            <p:spPr>
              <a:xfrm>
                <a:off x="5034392" y="2220248"/>
                <a:ext cx="2845266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</m:t>
                          </m:r>
                          <m:d>
                            <m:dPr>
                              <m:ctrlP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F922E5B-BEC1-4DCA-9EAF-F136002C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392" y="2220248"/>
                <a:ext cx="2845266" cy="5726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E7E669D6-797E-4D5D-9E5C-39202263570F}"/>
              </a:ext>
            </a:extLst>
          </p:cNvPr>
          <p:cNvSpPr txBox="1"/>
          <p:nvPr/>
        </p:nvSpPr>
        <p:spPr>
          <a:xfrm>
            <a:off x="7980214" y="3155815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39112B8-2F13-4004-A053-7A66BB67036D}"/>
                  </a:ext>
                </a:extLst>
              </p:cNvPr>
              <p:cNvSpPr txBox="1"/>
              <p:nvPr/>
            </p:nvSpPr>
            <p:spPr>
              <a:xfrm>
                <a:off x="5034392" y="3023376"/>
                <a:ext cx="2485360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8−2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39112B8-2F13-4004-A053-7A66BB670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392" y="3023376"/>
                <a:ext cx="2485360" cy="5726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F3AB63E-D0D3-47DD-8E9D-945E4CBA2930}"/>
                  </a:ext>
                </a:extLst>
              </p:cNvPr>
              <p:cNvSpPr txBox="1"/>
              <p:nvPr/>
            </p:nvSpPr>
            <p:spPr>
              <a:xfrm>
                <a:off x="5034392" y="3969325"/>
                <a:ext cx="2081404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5−2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F3AB63E-D0D3-47DD-8E9D-945E4CBA2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392" y="3969325"/>
                <a:ext cx="2081404" cy="5726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D5EB1B1-9398-4B1F-8E48-9764075E2159}"/>
                  </a:ext>
                </a:extLst>
              </p:cNvPr>
              <p:cNvSpPr txBox="1"/>
              <p:nvPr/>
            </p:nvSpPr>
            <p:spPr>
              <a:xfrm>
                <a:off x="5034392" y="4915274"/>
                <a:ext cx="1805687" cy="584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5−2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D5EB1B1-9398-4B1F-8E48-9764075E2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392" y="4915274"/>
                <a:ext cx="1805687" cy="5841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5FAA0634-00D7-4E4C-B7E2-47759F198DA9}"/>
                  </a:ext>
                </a:extLst>
              </p:cNvPr>
              <p:cNvSpPr/>
              <p:nvPr/>
            </p:nvSpPr>
            <p:spPr>
              <a:xfrm>
                <a:off x="6840079" y="4859970"/>
                <a:ext cx="1634871" cy="694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−10</m:t>
                          </m:r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5FAA0634-00D7-4E4C-B7E2-47759F198D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079" y="4859970"/>
                <a:ext cx="1634871" cy="69480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303BAD15-B0DF-4F09-9C67-C8AAAA4B64AA}"/>
              </a:ext>
            </a:extLst>
          </p:cNvPr>
          <p:cNvSpPr txBox="1"/>
          <p:nvPr/>
        </p:nvSpPr>
        <p:spPr>
          <a:xfrm>
            <a:off x="1013405" y="576695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C6FF413-E205-41C5-9A46-A81DEC5F3DB9}"/>
                  </a:ext>
                </a:extLst>
              </p:cNvPr>
              <p:cNvSpPr txBox="1"/>
              <p:nvPr/>
            </p:nvSpPr>
            <p:spPr>
              <a:xfrm>
                <a:off x="1733966" y="5813121"/>
                <a:ext cx="9177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C6FF413-E205-41C5-9A46-A81DEC5F3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66" y="5813121"/>
                <a:ext cx="917751" cy="276999"/>
              </a:xfrm>
              <a:prstGeom prst="rect">
                <a:avLst/>
              </a:prstGeom>
              <a:blipFill>
                <a:blip r:embed="rId13"/>
                <a:stretch>
                  <a:fillRect l="-3311" r="-596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2A4EF874-F719-4BDC-8F0B-40855775EF16}"/>
              </a:ext>
            </a:extLst>
          </p:cNvPr>
          <p:cNvSpPr txBox="1"/>
          <p:nvPr/>
        </p:nvSpPr>
        <p:spPr>
          <a:xfrm>
            <a:off x="2760361" y="575656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1134DE0-E139-4329-A8F4-E9D71134D815}"/>
                  </a:ext>
                </a:extLst>
              </p:cNvPr>
              <p:cNvSpPr txBox="1"/>
              <p:nvPr/>
            </p:nvSpPr>
            <p:spPr>
              <a:xfrm>
                <a:off x="3290915" y="5813120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1134DE0-E139-4329-A8F4-E9D71134D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915" y="5813120"/>
                <a:ext cx="740844" cy="276999"/>
              </a:xfrm>
              <a:prstGeom prst="rect">
                <a:avLst/>
              </a:prstGeom>
              <a:blipFill>
                <a:blip r:embed="rId14"/>
                <a:stretch>
                  <a:fillRect l="-7438" r="-826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hoek 22">
            <a:extLst>
              <a:ext uri="{FF2B5EF4-FFF2-40B4-BE49-F238E27FC236}">
                <a16:creationId xmlns:a16="http://schemas.microsoft.com/office/drawing/2014/main" id="{22E75AF2-1FB0-484E-A93F-8F2BC552CB97}"/>
              </a:ext>
            </a:extLst>
          </p:cNvPr>
          <p:cNvSpPr/>
          <p:nvPr/>
        </p:nvSpPr>
        <p:spPr>
          <a:xfrm>
            <a:off x="6556664" y="884236"/>
            <a:ext cx="145472" cy="248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6E9ABC78-044F-4AD6-B8D3-6DDC41CAD8C2}"/>
              </a:ext>
            </a:extLst>
          </p:cNvPr>
          <p:cNvSpPr/>
          <p:nvPr/>
        </p:nvSpPr>
        <p:spPr>
          <a:xfrm>
            <a:off x="7595168" y="4925665"/>
            <a:ext cx="520131" cy="249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E3FE87EC-F78D-4AB3-8967-A41B83F1314F}"/>
              </a:ext>
            </a:extLst>
          </p:cNvPr>
          <p:cNvSpPr/>
          <p:nvPr/>
        </p:nvSpPr>
        <p:spPr>
          <a:xfrm>
            <a:off x="7120685" y="884236"/>
            <a:ext cx="121044" cy="2483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042FE627-1A49-4982-A115-41D36BB3C0D9}"/>
              </a:ext>
            </a:extLst>
          </p:cNvPr>
          <p:cNvSpPr/>
          <p:nvPr/>
        </p:nvSpPr>
        <p:spPr>
          <a:xfrm>
            <a:off x="7205697" y="4918649"/>
            <a:ext cx="259468" cy="2483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A5E2598-F3DE-4245-B09E-3BB8D4E3BDEA}"/>
              </a:ext>
            </a:extLst>
          </p:cNvPr>
          <p:cNvSpPr txBox="1"/>
          <p:nvPr/>
        </p:nvSpPr>
        <p:spPr>
          <a:xfrm>
            <a:off x="7980214" y="4023432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6AEF52D-6653-4F43-BAE8-AC3C9506129D}"/>
              </a:ext>
            </a:extLst>
          </p:cNvPr>
          <p:cNvSpPr txBox="1"/>
          <p:nvPr/>
        </p:nvSpPr>
        <p:spPr>
          <a:xfrm>
            <a:off x="9101442" y="5013133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</p:spTree>
    <p:extLst>
      <p:ext uri="{BB962C8B-B14F-4D97-AF65-F5344CB8AC3E}">
        <p14:creationId xmlns:p14="http://schemas.microsoft.com/office/powerpoint/2010/main" val="210956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1" grpId="0"/>
      <p:bldP spid="5" grpId="0"/>
      <p:bldP spid="12" grpId="0"/>
      <p:bldP spid="7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CD61FD-9BDE-4809-971E-7A330F421A22}"/>
              </a:ext>
            </a:extLst>
          </p:cNvPr>
          <p:cNvSpPr txBox="1"/>
          <p:nvPr/>
        </p:nvSpPr>
        <p:spPr>
          <a:xfrm>
            <a:off x="426129" y="51490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10" name="Afbeelding 9" descr="Afbeelding met mes&#10;&#10;Automatisch gegenereerde beschrijving">
            <a:extLst>
              <a:ext uri="{FF2B5EF4-FFF2-40B4-BE49-F238E27FC236}">
                <a16:creationId xmlns:a16="http://schemas.microsoft.com/office/drawing/2014/main" id="{FB670D8F-DD57-4B28-949C-147FE5807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92" y="365716"/>
            <a:ext cx="5020970" cy="7927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3E6A98F3-3249-415B-958E-0D724AD5BA0D}"/>
                  </a:ext>
                </a:extLst>
              </p:cNvPr>
              <p:cNvSpPr txBox="1"/>
              <p:nvPr/>
            </p:nvSpPr>
            <p:spPr>
              <a:xfrm>
                <a:off x="1106632" y="1465112"/>
                <a:ext cx="1260986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3E6A98F3-3249-415B-958E-0D724AD5B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32" y="1465112"/>
                <a:ext cx="1260986" cy="572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188FCDC2-9134-4ED5-BD61-543CEF6EF5BE}"/>
                  </a:ext>
                </a:extLst>
              </p:cNvPr>
              <p:cNvSpPr txBox="1"/>
              <p:nvPr/>
            </p:nvSpPr>
            <p:spPr>
              <a:xfrm>
                <a:off x="1106632" y="2324072"/>
                <a:ext cx="1022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188FCDC2-9134-4ED5-BD61-543CEF6EF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32" y="2324072"/>
                <a:ext cx="1022203" cy="276999"/>
              </a:xfrm>
              <a:prstGeom prst="rect">
                <a:avLst/>
              </a:prstGeom>
              <a:blipFill>
                <a:blip r:embed="rId4"/>
                <a:stretch>
                  <a:fillRect l="-5389" r="-53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A450B00-0D89-479E-8417-0FA5385B70B2}"/>
                  </a:ext>
                </a:extLst>
              </p:cNvPr>
              <p:cNvSpPr txBox="1"/>
              <p:nvPr/>
            </p:nvSpPr>
            <p:spPr>
              <a:xfrm rot="10800000">
                <a:off x="2367618" y="1518402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A450B00-0D89-479E-8417-0FA5385B7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367618" y="1518402"/>
                <a:ext cx="422488" cy="10826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474DF028-6A45-427C-B103-54ACA2BA0A2B}"/>
              </a:ext>
            </a:extLst>
          </p:cNvPr>
          <p:cNvSpPr txBox="1"/>
          <p:nvPr/>
        </p:nvSpPr>
        <p:spPr>
          <a:xfrm>
            <a:off x="2856325" y="1852280"/>
            <a:ext cx="152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7BE6B58-8371-427A-83CF-66244555DFC2}"/>
                  </a:ext>
                </a:extLst>
              </p:cNvPr>
              <p:cNvSpPr txBox="1"/>
              <p:nvPr/>
            </p:nvSpPr>
            <p:spPr>
              <a:xfrm>
                <a:off x="2067131" y="1464050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37BE6B58-8371-427A-83CF-66244555D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131" y="1464050"/>
                <a:ext cx="192360" cy="276999"/>
              </a:xfrm>
              <a:prstGeom prst="rect">
                <a:avLst/>
              </a:prstGeom>
              <a:blipFill>
                <a:blip r:embed="rId6"/>
                <a:stretch>
                  <a:fillRect l="-31250" r="-31250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FC92B1B-D058-476E-8434-0C9C8A1CE949}"/>
                  </a:ext>
                </a:extLst>
              </p:cNvPr>
              <p:cNvSpPr txBox="1"/>
              <p:nvPr/>
            </p:nvSpPr>
            <p:spPr>
              <a:xfrm>
                <a:off x="1608039" y="1793129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FC92B1B-D058-476E-8434-0C9C8A1CE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039" y="1793129"/>
                <a:ext cx="192360" cy="276999"/>
              </a:xfrm>
              <a:prstGeom prst="rect">
                <a:avLst/>
              </a:prstGeom>
              <a:blipFill>
                <a:blip r:embed="rId7"/>
                <a:stretch>
                  <a:fillRect l="-35484" r="-32258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C50DF4B-9A9C-4032-8444-F2233FF8F3ED}"/>
                  </a:ext>
                </a:extLst>
              </p:cNvPr>
              <p:cNvSpPr txBox="1"/>
              <p:nvPr/>
            </p:nvSpPr>
            <p:spPr>
              <a:xfrm>
                <a:off x="1103167" y="2324071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C50DF4B-9A9C-4032-8444-F2233FF8F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67" y="2324071"/>
                <a:ext cx="192360" cy="276999"/>
              </a:xfrm>
              <a:prstGeom prst="rect">
                <a:avLst/>
              </a:prstGeom>
              <a:blipFill>
                <a:blip r:embed="rId8"/>
                <a:stretch>
                  <a:fillRect l="-34375" r="-28125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DD5ACC5-88F5-4AA9-871B-1EB4B17B0D96}"/>
                  </a:ext>
                </a:extLst>
              </p:cNvPr>
              <p:cNvSpPr txBox="1"/>
              <p:nvPr/>
            </p:nvSpPr>
            <p:spPr>
              <a:xfrm>
                <a:off x="4450719" y="1741049"/>
                <a:ext cx="1858073" cy="595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l-N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nl-N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DD5ACC5-88F5-4AA9-871B-1EB4B17B0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719" y="1741049"/>
                <a:ext cx="1858073" cy="5950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57B400D-1418-42CB-9F68-4F45E2418C94}"/>
                  </a:ext>
                </a:extLst>
              </p:cNvPr>
              <p:cNvSpPr txBox="1"/>
              <p:nvPr/>
            </p:nvSpPr>
            <p:spPr>
              <a:xfrm>
                <a:off x="6375011" y="1776022"/>
                <a:ext cx="2434256" cy="604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57B400D-1418-42CB-9F68-4F45E2418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011" y="1776022"/>
                <a:ext cx="2434256" cy="6049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9BA5B3F-AA14-497D-94D3-9C22E7CDF641}"/>
                  </a:ext>
                </a:extLst>
              </p:cNvPr>
              <p:cNvSpPr txBox="1"/>
              <p:nvPr/>
            </p:nvSpPr>
            <p:spPr>
              <a:xfrm>
                <a:off x="4447544" y="2703462"/>
                <a:ext cx="2677271" cy="560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+1−1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9BA5B3F-AA14-497D-94D3-9C22E7CDF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44" y="2703462"/>
                <a:ext cx="2677271" cy="5604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1DA801A6-669C-4F21-BE9C-7D31A07B0152}"/>
              </a:ext>
            </a:extLst>
          </p:cNvPr>
          <p:cNvSpPr txBox="1"/>
          <p:nvPr/>
        </p:nvSpPr>
        <p:spPr>
          <a:xfrm>
            <a:off x="7460668" y="2829778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E9E5E3C-5E9E-4120-91C8-4C281367EE24}"/>
                  </a:ext>
                </a:extLst>
              </p:cNvPr>
              <p:cNvSpPr txBox="1"/>
              <p:nvPr/>
            </p:nvSpPr>
            <p:spPr>
              <a:xfrm>
                <a:off x="4447544" y="3722237"/>
                <a:ext cx="2395912" cy="560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E9E5E3C-5E9E-4120-91C8-4C281367E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44" y="3722237"/>
                <a:ext cx="2395912" cy="5604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A904C06-371E-44DB-986D-E50AA99C1BB4}"/>
                  </a:ext>
                </a:extLst>
              </p:cNvPr>
              <p:cNvSpPr txBox="1"/>
              <p:nvPr/>
            </p:nvSpPr>
            <p:spPr>
              <a:xfrm>
                <a:off x="4447544" y="4741012"/>
                <a:ext cx="2204321" cy="560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A904C06-371E-44DB-986D-E50AA99C1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44" y="4741012"/>
                <a:ext cx="2204321" cy="5604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C8E4F3-D03D-4F42-B966-60C46F59EE5C}"/>
                  </a:ext>
                </a:extLst>
              </p:cNvPr>
              <p:cNvSpPr txBox="1"/>
              <p:nvPr/>
            </p:nvSpPr>
            <p:spPr>
              <a:xfrm>
                <a:off x="4438996" y="5612683"/>
                <a:ext cx="12834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C8E4F3-D03D-4F42-B966-60C46F59E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96" y="5612683"/>
                <a:ext cx="1283428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ballon: rechthoek met afgeronde hoeken 18">
                <a:extLst>
                  <a:ext uri="{FF2B5EF4-FFF2-40B4-BE49-F238E27FC236}">
                    <a16:creationId xmlns:a16="http://schemas.microsoft.com/office/drawing/2014/main" id="{C75E9C6B-8C0B-42A4-A505-14894FE13D47}"/>
                  </a:ext>
                </a:extLst>
              </p:cNvPr>
              <p:cNvSpPr/>
              <p:nvPr/>
            </p:nvSpPr>
            <p:spPr>
              <a:xfrm>
                <a:off x="1394442" y="5015093"/>
                <a:ext cx="1946350" cy="572657"/>
              </a:xfrm>
              <a:prstGeom prst="wedgeRoundRectCallout">
                <a:avLst>
                  <a:gd name="adj1" fmla="val 96084"/>
                  <a:gd name="adj2" fmla="val 80645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is uitgedrukt in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Tekstballon: rechthoek met afgeronde hoeken 18">
                <a:extLst>
                  <a:ext uri="{FF2B5EF4-FFF2-40B4-BE49-F238E27FC236}">
                    <a16:creationId xmlns:a16="http://schemas.microsoft.com/office/drawing/2014/main" id="{C75E9C6B-8C0B-42A4-A505-14894FE13D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442" y="5015093"/>
                <a:ext cx="1946350" cy="572657"/>
              </a:xfrm>
              <a:prstGeom prst="wedgeRoundRectCallout">
                <a:avLst>
                  <a:gd name="adj1" fmla="val 96084"/>
                  <a:gd name="adj2" fmla="val 80645"/>
                  <a:gd name="adj3" fmla="val 16667"/>
                </a:avLst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D6460B2F-9C67-4CAC-89E9-B4C6BAB57F9F}"/>
              </a:ext>
            </a:extLst>
          </p:cNvPr>
          <p:cNvSpPr txBox="1"/>
          <p:nvPr/>
        </p:nvSpPr>
        <p:spPr>
          <a:xfrm>
            <a:off x="7460667" y="3848553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B24605A7-5FA2-4B01-891F-055743A3F128}"/>
              </a:ext>
            </a:extLst>
          </p:cNvPr>
          <p:cNvSpPr/>
          <p:nvPr/>
        </p:nvSpPr>
        <p:spPr>
          <a:xfrm>
            <a:off x="5519056" y="2703462"/>
            <a:ext cx="1475462" cy="295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8076CFE-0F10-40FF-9BA9-7613004F5648}"/>
              </a:ext>
            </a:extLst>
          </p:cNvPr>
          <p:cNvSpPr/>
          <p:nvPr/>
        </p:nvSpPr>
        <p:spPr>
          <a:xfrm>
            <a:off x="5048448" y="3080172"/>
            <a:ext cx="1475462" cy="295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3A68B4A-EEC1-4D46-AF07-91A1D9B0902B}"/>
              </a:ext>
            </a:extLst>
          </p:cNvPr>
          <p:cNvSpPr txBox="1"/>
          <p:nvPr/>
        </p:nvSpPr>
        <p:spPr>
          <a:xfrm>
            <a:off x="7460667" y="4867328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A110FCF-DFB6-4BA9-AADE-A3C635510F62}"/>
              </a:ext>
            </a:extLst>
          </p:cNvPr>
          <p:cNvSpPr txBox="1"/>
          <p:nvPr/>
        </p:nvSpPr>
        <p:spPr>
          <a:xfrm>
            <a:off x="7460667" y="5732214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0AF274C-E2FB-47D0-A229-657FECB2E196}"/>
              </a:ext>
            </a:extLst>
          </p:cNvPr>
          <p:cNvCxnSpPr>
            <a:cxnSpLocks/>
          </p:cNvCxnSpPr>
          <p:nvPr/>
        </p:nvCxnSpPr>
        <p:spPr>
          <a:xfrm flipV="1">
            <a:off x="4910942" y="4788051"/>
            <a:ext cx="232558" cy="2078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5828B1C5-D6C8-4E7C-BD49-8801ED426D7D}"/>
              </a:ext>
            </a:extLst>
          </p:cNvPr>
          <p:cNvCxnSpPr>
            <a:cxnSpLocks/>
          </p:cNvCxnSpPr>
          <p:nvPr/>
        </p:nvCxnSpPr>
        <p:spPr>
          <a:xfrm flipV="1">
            <a:off x="5412942" y="4788050"/>
            <a:ext cx="232558" cy="2078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4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/>
      <p:bldP spid="5" grpId="0"/>
      <p:bldP spid="11" grpId="0"/>
      <p:bldP spid="12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59</TotalTime>
  <Words>153</Words>
  <Application>Microsoft Office PowerPoint</Application>
  <PresentationFormat>Breedbeeld</PresentationFormat>
  <Paragraphs>51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2020-01-30T06:52:00Z</dcterms:created>
  <dcterms:modified xsi:type="dcterms:W3CDTF">2020-01-30T07:51:02Z</dcterms:modified>
</cp:coreProperties>
</file>