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E2B94-57F3-46E4-8A4D-6684DFAD4967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5CAF-C58C-44CC-BBBD-F92A45A91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58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E2B94-57F3-46E4-8A4D-6684DFAD4967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5CAF-C58C-44CC-BBBD-F92A45A91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227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E2B94-57F3-46E4-8A4D-6684DFAD4967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5CAF-C58C-44CC-BBBD-F92A45A91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98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E2B94-57F3-46E4-8A4D-6684DFAD4967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5CAF-C58C-44CC-BBBD-F92A45A91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800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E2B94-57F3-46E4-8A4D-6684DFAD4967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5CAF-C58C-44CC-BBBD-F92A45A91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05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E2B94-57F3-46E4-8A4D-6684DFAD4967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5CAF-C58C-44CC-BBBD-F92A45A91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4135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E2B94-57F3-46E4-8A4D-6684DFAD4967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5CAF-C58C-44CC-BBBD-F92A45A91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290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E2B94-57F3-46E4-8A4D-6684DFAD4967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5CAF-C58C-44CC-BBBD-F92A45A91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201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E2B94-57F3-46E4-8A4D-6684DFAD4967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5CAF-C58C-44CC-BBBD-F92A45A91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13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E2B94-57F3-46E4-8A4D-6684DFAD4967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5CAF-C58C-44CC-BBBD-F92A45A91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716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E2B94-57F3-46E4-8A4D-6684DFAD4967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5CAF-C58C-44CC-BBBD-F92A45A91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693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E2B94-57F3-46E4-8A4D-6684DFAD4967}" type="datetimeFigureOut">
              <a:rPr lang="nl-NL" smtClean="0"/>
              <a:t>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25CAF-C58C-44CC-BBBD-F92A45A911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837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4.jp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.jp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5.jp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0.png"/><Relationship Id="rId3" Type="http://schemas.openxmlformats.org/officeDocument/2006/relationships/image" Target="../media/image4.jp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19.png"/><Relationship Id="rId10" Type="http://schemas.openxmlformats.org/officeDocument/2006/relationships/image" Target="../media/image26.png"/><Relationship Id="rId4" Type="http://schemas.openxmlformats.org/officeDocument/2006/relationships/image" Target="../media/image5.jpg"/><Relationship Id="rId9" Type="http://schemas.openxmlformats.org/officeDocument/2006/relationships/image" Target="../media/image25.png"/><Relationship Id="rId14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659566"/>
            <a:ext cx="5914796" cy="109590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22" y="1821246"/>
            <a:ext cx="5743804" cy="8471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22" y="3917209"/>
            <a:ext cx="5782666" cy="551840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449704" y="65956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0531BB6F-5E47-4F06-8B15-5225D64E0625}"/>
                  </a:ext>
                </a:extLst>
              </p:cNvPr>
              <p:cNvSpPr txBox="1"/>
              <p:nvPr/>
            </p:nvSpPr>
            <p:spPr>
              <a:xfrm>
                <a:off x="691367" y="2659715"/>
                <a:ext cx="3470694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Als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nl-NL" dirty="0"/>
                  <a:t> toeneemt, dan neemt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4000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nl-NL" dirty="0"/>
                  <a:t> af.</a:t>
                </a:r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0531BB6F-5E47-4F06-8B15-5225D64E0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367" y="2659715"/>
                <a:ext cx="3470694" cy="515975"/>
              </a:xfrm>
              <a:prstGeom prst="rect">
                <a:avLst/>
              </a:prstGeom>
              <a:blipFill>
                <a:blip r:embed="rId5"/>
                <a:stretch>
                  <a:fillRect l="-1404" r="-877" b="-235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F975CE0-9803-4802-9CFC-3C08AA215BD8}"/>
                  </a:ext>
                </a:extLst>
              </p:cNvPr>
              <p:cNvSpPr txBox="1"/>
              <p:nvPr/>
            </p:nvSpPr>
            <p:spPr>
              <a:xfrm>
                <a:off x="4162061" y="2644560"/>
                <a:ext cx="3325975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=30+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4000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nl-NL" dirty="0"/>
                  <a:t> neemt ook af.</a:t>
                </a:r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F975CE0-9803-4802-9CFC-3C08AA215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061" y="2644560"/>
                <a:ext cx="3325975" cy="515975"/>
              </a:xfrm>
              <a:prstGeom prst="rect">
                <a:avLst/>
              </a:prstGeom>
              <a:blipFill>
                <a:blip r:embed="rId6"/>
                <a:stretch>
                  <a:fillRect l="-1651" r="-917" b="-238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B0132B72-4585-4D54-917E-D86EFCB3F11A}"/>
                  </a:ext>
                </a:extLst>
              </p:cNvPr>
              <p:cNvSpPr txBox="1"/>
              <p:nvPr/>
            </p:nvSpPr>
            <p:spPr>
              <a:xfrm>
                <a:off x="7484974" y="2697869"/>
                <a:ext cx="42108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grafiek is dus dalend bij toenemende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𝒒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B0132B72-4585-4D54-917E-D86EFCB3F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974" y="2697869"/>
                <a:ext cx="4210896" cy="369332"/>
              </a:xfrm>
              <a:prstGeom prst="rect">
                <a:avLst/>
              </a:prstGeom>
              <a:blipFill>
                <a:blip r:embed="rId7"/>
                <a:stretch>
                  <a:fillRect l="-1302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473423F5-C015-4FF5-A394-6E53CE56EAD0}"/>
                  </a:ext>
                </a:extLst>
              </p:cNvPr>
              <p:cNvSpPr txBox="1"/>
              <p:nvPr/>
            </p:nvSpPr>
            <p:spPr>
              <a:xfrm>
                <a:off x="1036980" y="4650029"/>
                <a:ext cx="871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473423F5-C015-4FF5-A394-6E53CE56EA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980" y="4650029"/>
                <a:ext cx="871008" cy="276999"/>
              </a:xfrm>
              <a:prstGeom prst="rect">
                <a:avLst/>
              </a:prstGeom>
              <a:blipFill>
                <a:blip r:embed="rId8"/>
                <a:stretch>
                  <a:fillRect l="-6294" r="-629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97BAD16A-8820-4D64-A7D0-7C9EB756F8FF}"/>
              </a:ext>
            </a:extLst>
          </p:cNvPr>
          <p:cNvSpPr txBox="1"/>
          <p:nvPr/>
        </p:nvSpPr>
        <p:spPr>
          <a:xfrm>
            <a:off x="1925744" y="4594984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2CB67F98-4A2E-4BB0-909D-D4F3AB7AA1B8}"/>
                  </a:ext>
                </a:extLst>
              </p:cNvPr>
              <p:cNvSpPr txBox="1"/>
              <p:nvPr/>
            </p:nvSpPr>
            <p:spPr>
              <a:xfrm>
                <a:off x="2611503" y="4493561"/>
                <a:ext cx="156831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=30+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500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2CB67F98-4A2E-4BB0-909D-D4F3AB7AA1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503" y="4493561"/>
                <a:ext cx="1568314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D80A463-BD43-48BA-8173-6EABEABC7662}"/>
                  </a:ext>
                </a:extLst>
              </p:cNvPr>
              <p:cNvSpPr txBox="1"/>
              <p:nvPr/>
            </p:nvSpPr>
            <p:spPr>
              <a:xfrm>
                <a:off x="4234361" y="4650987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D80A463-BD43-48BA-8173-6EABEABC7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4361" y="4650987"/>
                <a:ext cx="546625" cy="276999"/>
              </a:xfrm>
              <a:prstGeom prst="rect">
                <a:avLst/>
              </a:prstGeom>
              <a:blipFill>
                <a:blip r:embed="rId10"/>
                <a:stretch>
                  <a:fillRect l="-4494" r="-1011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16095E1-190A-4FD0-AC1D-48AC2F19AA2E}"/>
                  </a:ext>
                </a:extLst>
              </p:cNvPr>
              <p:cNvSpPr txBox="1"/>
              <p:nvPr/>
            </p:nvSpPr>
            <p:spPr>
              <a:xfrm>
                <a:off x="1019224" y="5272692"/>
                <a:ext cx="871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16095E1-190A-4FD0-AC1D-48AC2F19AA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224" y="5272692"/>
                <a:ext cx="871008" cy="276999"/>
              </a:xfrm>
              <a:prstGeom prst="rect">
                <a:avLst/>
              </a:prstGeom>
              <a:blipFill>
                <a:blip r:embed="rId11"/>
                <a:stretch>
                  <a:fillRect l="-6294" r="-629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667B67AE-C611-4F76-B04A-94AC035B61EC}"/>
              </a:ext>
            </a:extLst>
          </p:cNvPr>
          <p:cNvSpPr txBox="1"/>
          <p:nvPr/>
        </p:nvSpPr>
        <p:spPr>
          <a:xfrm>
            <a:off x="1907988" y="5217647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0C51BC8B-9EDB-4EF3-BF0C-B2FAAB5C5291}"/>
                  </a:ext>
                </a:extLst>
              </p:cNvPr>
              <p:cNvSpPr txBox="1"/>
              <p:nvPr/>
            </p:nvSpPr>
            <p:spPr>
              <a:xfrm>
                <a:off x="2593747" y="5116224"/>
                <a:ext cx="156831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=30+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600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0C51BC8B-9EDB-4EF3-BF0C-B2FAAB5C52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3747" y="5116224"/>
                <a:ext cx="1568314" cy="5186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E229613-B62B-4283-B193-CA6CAD9D20E6}"/>
                  </a:ext>
                </a:extLst>
              </p:cNvPr>
              <p:cNvSpPr txBox="1"/>
              <p:nvPr/>
            </p:nvSpPr>
            <p:spPr>
              <a:xfrm>
                <a:off x="4216605" y="5273650"/>
                <a:ext cx="1062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=36,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E229613-B62B-4283-B193-CA6CAD9D2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605" y="5273650"/>
                <a:ext cx="1062791" cy="276999"/>
              </a:xfrm>
              <a:prstGeom prst="rect">
                <a:avLst/>
              </a:prstGeom>
              <a:blipFill>
                <a:blip r:embed="rId13"/>
                <a:stretch>
                  <a:fillRect l="-229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ballon: rechthoek met afgeronde hoeken 16">
                <a:extLst>
                  <a:ext uri="{FF2B5EF4-FFF2-40B4-BE49-F238E27FC236}">
                    <a16:creationId xmlns:a16="http://schemas.microsoft.com/office/drawing/2014/main" id="{FAA65BE5-F907-4961-9525-796353B0444D}"/>
                  </a:ext>
                </a:extLst>
              </p:cNvPr>
              <p:cNvSpPr/>
              <p:nvPr/>
            </p:nvSpPr>
            <p:spPr>
              <a:xfrm>
                <a:off x="8915479" y="4536653"/>
                <a:ext cx="2122672" cy="707801"/>
              </a:xfrm>
              <a:prstGeom prst="wedgeRoundRectCallout">
                <a:avLst>
                  <a:gd name="adj1" fmla="val -64400"/>
                  <a:gd name="adj2" fmla="val -2095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𝑛𝑖𝑒𝑢𝑤</m:t>
                          </m:r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den>
                      </m:f>
                      <m:r>
                        <a:rPr lang="nl-NL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7" name="Tekstballon: rechthoek met afgeronde hoeken 16">
                <a:extLst>
                  <a:ext uri="{FF2B5EF4-FFF2-40B4-BE49-F238E27FC236}">
                    <a16:creationId xmlns:a16="http://schemas.microsoft.com/office/drawing/2014/main" id="{FAA65BE5-F907-4961-9525-796353B044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79" y="4536653"/>
                <a:ext cx="2122672" cy="707801"/>
              </a:xfrm>
              <a:prstGeom prst="wedgeRoundRectCallout">
                <a:avLst>
                  <a:gd name="adj1" fmla="val -64400"/>
                  <a:gd name="adj2" fmla="val -2095"/>
                  <a:gd name="adj3" fmla="val 16667"/>
                </a:avLst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9BF08CB8-DC39-4678-B232-DB1DB7EBE5BF}"/>
                  </a:ext>
                </a:extLst>
              </p:cNvPr>
              <p:cNvSpPr txBox="1"/>
              <p:nvPr/>
            </p:nvSpPr>
            <p:spPr>
              <a:xfrm rot="10800000">
                <a:off x="5068152" y="4594984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9BF08CB8-DC39-4678-B232-DB1DB7EBE5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068152" y="4594984"/>
                <a:ext cx="422488" cy="108266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7AD4F2B2-EF05-4E73-9975-9AFADC9C566E}"/>
              </a:ext>
            </a:extLst>
          </p:cNvPr>
          <p:cNvSpPr txBox="1"/>
          <p:nvPr/>
        </p:nvSpPr>
        <p:spPr>
          <a:xfrm>
            <a:off x="5552569" y="4927028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9E510EA-5993-45DE-B4B9-899D6BC56F8D}"/>
                  </a:ext>
                </a:extLst>
              </p:cNvPr>
              <p:cNvSpPr txBox="1"/>
              <p:nvPr/>
            </p:nvSpPr>
            <p:spPr>
              <a:xfrm>
                <a:off x="6378974" y="4851494"/>
                <a:ext cx="210314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36,66…−38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38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9E510EA-5993-45DE-B4B9-899D6BC56F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8974" y="4851494"/>
                <a:ext cx="2103140" cy="5203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2E10C658-1279-47E8-8A33-2FA7FA58B188}"/>
                  </a:ext>
                </a:extLst>
              </p:cNvPr>
              <p:cNvSpPr txBox="1"/>
              <p:nvPr/>
            </p:nvSpPr>
            <p:spPr>
              <a:xfrm>
                <a:off x="6307748" y="5539154"/>
                <a:ext cx="9698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2E10C658-1279-47E8-8A33-2FA7FA58B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748" y="5539154"/>
                <a:ext cx="969817" cy="276999"/>
              </a:xfrm>
              <a:prstGeom prst="rect">
                <a:avLst/>
              </a:prstGeom>
              <a:blipFill>
                <a:blip r:embed="rId17"/>
                <a:stretch>
                  <a:fillRect l="-2516" r="-6918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583E2CC-ACB8-483A-BD9E-949EA3BA4F96}"/>
                  </a:ext>
                </a:extLst>
              </p:cNvPr>
              <p:cNvSpPr txBox="1"/>
              <p:nvPr/>
            </p:nvSpPr>
            <p:spPr>
              <a:xfrm>
                <a:off x="1003703" y="6014684"/>
                <a:ext cx="45868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fabricagekosten dalen ongeveer met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583E2CC-ACB8-483A-BD9E-949EA3BA4F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703" y="6014684"/>
                <a:ext cx="4586897" cy="369332"/>
              </a:xfrm>
              <a:prstGeom prst="rect">
                <a:avLst/>
              </a:prstGeom>
              <a:blipFill>
                <a:blip r:embed="rId18"/>
                <a:stretch>
                  <a:fillRect l="-1197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97914166-6A53-475E-9AC3-69C43C4566A8}"/>
                  </a:ext>
                </a:extLst>
              </p:cNvPr>
              <p:cNvSpPr txBox="1"/>
              <p:nvPr/>
            </p:nvSpPr>
            <p:spPr>
              <a:xfrm>
                <a:off x="691367" y="3113444"/>
                <a:ext cx="903644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een grotere productie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nl-NL" dirty="0"/>
                  <a:t> worden de vaste kosten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nl-NL" dirty="0"/>
                  <a:t> verdeeld over meerdere apparaten, </a:t>
                </a:r>
              </a:p>
              <a:p>
                <a:r>
                  <a:rPr lang="nl-NL" dirty="0"/>
                  <a:t>daardoor nemen de kosten per apparaat af</a:t>
                </a:r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97914166-6A53-475E-9AC3-69C43C456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367" y="3113444"/>
                <a:ext cx="9036448" cy="646331"/>
              </a:xfrm>
              <a:prstGeom prst="rect">
                <a:avLst/>
              </a:prstGeom>
              <a:blipFill>
                <a:blip r:embed="rId19"/>
                <a:stretch>
                  <a:fillRect l="-539" t="-5660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765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659566"/>
            <a:ext cx="5914796" cy="109590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85" y="1755474"/>
            <a:ext cx="5261915" cy="53629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85" y="3420700"/>
            <a:ext cx="5704942" cy="800557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449704" y="65956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F27E4F59-DA2D-4830-AA83-C3A1253ED15B}"/>
                  </a:ext>
                </a:extLst>
              </p:cNvPr>
              <p:cNvSpPr txBox="1"/>
              <p:nvPr/>
            </p:nvSpPr>
            <p:spPr>
              <a:xfrm>
                <a:off x="1088571" y="2427512"/>
                <a:ext cx="19159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Als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nl-NL" dirty="0"/>
                  <a:t> heel groot is,</a:t>
                </a:r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F27E4F59-DA2D-4830-AA83-C3A1253ED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1" y="2427512"/>
                <a:ext cx="1915974" cy="369332"/>
              </a:xfrm>
              <a:prstGeom prst="rect">
                <a:avLst/>
              </a:prstGeom>
              <a:blipFill>
                <a:blip r:embed="rId5"/>
                <a:stretch>
                  <a:fillRect l="-2866" t="-8197" r="-159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A148269-048C-4F14-BD5D-CCF283EB5A06}"/>
                  </a:ext>
                </a:extLst>
              </p:cNvPr>
              <p:cNvSpPr txBox="1"/>
              <p:nvPr/>
            </p:nvSpPr>
            <p:spPr>
              <a:xfrm>
                <a:off x="2862942" y="2427512"/>
                <a:ext cx="2524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dan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=30+0=30.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A148269-048C-4F14-BD5D-CCF283EB5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942" y="2427512"/>
                <a:ext cx="2524024" cy="369332"/>
              </a:xfrm>
              <a:prstGeom prst="rect">
                <a:avLst/>
              </a:prstGeom>
              <a:blipFill>
                <a:blip r:embed="rId6"/>
                <a:stretch>
                  <a:fillRect l="-2174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60811241-4CCD-4705-AE88-700B45D323E7}"/>
                  </a:ext>
                </a:extLst>
              </p:cNvPr>
              <p:cNvSpPr txBox="1"/>
              <p:nvPr/>
            </p:nvSpPr>
            <p:spPr>
              <a:xfrm>
                <a:off x="5386966" y="2404547"/>
                <a:ext cx="25969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grenswaarde is dus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60811241-4CCD-4705-AE88-700B45D32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966" y="2404547"/>
                <a:ext cx="2596929" cy="369332"/>
              </a:xfrm>
              <a:prstGeom prst="rect">
                <a:avLst/>
              </a:prstGeom>
              <a:blipFill>
                <a:blip r:embed="rId7"/>
                <a:stretch>
                  <a:fillRect l="-211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47138C92-A2B5-4778-84ED-48FF0C11AC91}"/>
                  </a:ext>
                </a:extLst>
              </p:cNvPr>
              <p:cNvSpPr txBox="1"/>
              <p:nvPr/>
            </p:nvSpPr>
            <p:spPr>
              <a:xfrm>
                <a:off x="1102842" y="2872224"/>
                <a:ext cx="36643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kosten per apparaat zijn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€30</m:t>
                    </m:r>
                  </m:oMath>
                </a14:m>
                <a:r>
                  <a:rPr lang="nl-NL" dirty="0"/>
                  <a:t>.</a:t>
                </a:r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47138C92-A2B5-4778-84ED-48FF0C11AC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842" y="2872224"/>
                <a:ext cx="3664336" cy="369332"/>
              </a:xfrm>
              <a:prstGeom prst="rect">
                <a:avLst/>
              </a:prstGeom>
              <a:blipFill>
                <a:blip r:embed="rId8"/>
                <a:stretch>
                  <a:fillRect l="-1498" t="-8197" r="-499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360DAFAC-0B96-4F98-ACFF-5A7E5E7A4026}"/>
              </a:ext>
            </a:extLst>
          </p:cNvPr>
          <p:cNvSpPr txBox="1"/>
          <p:nvPr/>
        </p:nvSpPr>
        <p:spPr>
          <a:xfrm>
            <a:off x="760170" y="4422173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EB11F6E-D8B1-4DC2-9218-30C3FEF9868B}"/>
                  </a:ext>
                </a:extLst>
              </p:cNvPr>
              <p:cNvSpPr txBox="1"/>
              <p:nvPr/>
            </p:nvSpPr>
            <p:spPr>
              <a:xfrm>
                <a:off x="1613289" y="4479462"/>
                <a:ext cx="7796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≤45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EB11F6E-D8B1-4DC2-9218-30C3FEF98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289" y="4479462"/>
                <a:ext cx="779637" cy="276999"/>
              </a:xfrm>
              <a:prstGeom prst="rect">
                <a:avLst/>
              </a:prstGeom>
              <a:blipFill>
                <a:blip r:embed="rId9"/>
                <a:stretch>
                  <a:fillRect l="-7031" r="-7031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1A460ADA-2665-4EFF-A660-67A5D13C23CF}"/>
              </a:ext>
            </a:extLst>
          </p:cNvPr>
          <p:cNvSpPr txBox="1"/>
          <p:nvPr/>
        </p:nvSpPr>
        <p:spPr>
          <a:xfrm>
            <a:off x="729402" y="5091294"/>
            <a:ext cx="718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Eerst: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5A1ECC11-64F1-4E65-BC58-59F7ECF3216F}"/>
                  </a:ext>
                </a:extLst>
              </p:cNvPr>
              <p:cNvSpPr txBox="1"/>
              <p:nvPr/>
            </p:nvSpPr>
            <p:spPr>
              <a:xfrm>
                <a:off x="1478508" y="4992421"/>
                <a:ext cx="1655902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30+</m:t>
                      </m:r>
                      <m:f>
                        <m:fPr>
                          <m:ctrlP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5A1ECC11-64F1-4E65-BC58-59F7ECF321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508" y="4992421"/>
                <a:ext cx="1655902" cy="5670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C1E788DF-98C4-4055-8661-28B0DADBC332}"/>
              </a:ext>
            </a:extLst>
          </p:cNvPr>
          <p:cNvSpPr txBox="1"/>
          <p:nvPr/>
        </p:nvSpPr>
        <p:spPr>
          <a:xfrm>
            <a:off x="729745" y="5760415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3CC56AFE-EE64-4231-81F9-E9EF68B64EB2}"/>
                  </a:ext>
                </a:extLst>
              </p:cNvPr>
              <p:cNvSpPr txBox="1"/>
              <p:nvPr/>
            </p:nvSpPr>
            <p:spPr>
              <a:xfrm>
                <a:off x="1719943" y="5661542"/>
                <a:ext cx="160300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30+</m:t>
                      </m:r>
                      <m:f>
                        <m:fPr>
                          <m:ctrlPr>
                            <a:rPr lang="nl-NL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3CC56AFE-EE64-4231-81F9-E9EF68B64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943" y="5661542"/>
                <a:ext cx="1603003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6864D6DC-BCAC-4597-BFF1-36F51BEF7410}"/>
                  </a:ext>
                </a:extLst>
              </p:cNvPr>
              <p:cNvSpPr txBox="1"/>
              <p:nvPr/>
            </p:nvSpPr>
            <p:spPr>
              <a:xfrm>
                <a:off x="1719943" y="6339162"/>
                <a:ext cx="8196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6864D6DC-BCAC-4597-BFF1-36F51BEF7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943" y="6339162"/>
                <a:ext cx="819648" cy="276999"/>
              </a:xfrm>
              <a:prstGeom prst="rect">
                <a:avLst/>
              </a:prstGeom>
              <a:blipFill>
                <a:blip r:embed="rId12"/>
                <a:stretch>
                  <a:fillRect l="-5926" r="-6667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A69C0E81-FC7F-4706-AA8E-69E4EB3E5756}"/>
              </a:ext>
            </a:extLst>
          </p:cNvPr>
          <p:cNvCxnSpPr/>
          <p:nvPr/>
        </p:nvCxnSpPr>
        <p:spPr>
          <a:xfrm>
            <a:off x="3962400" y="4479462"/>
            <a:ext cx="0" cy="213669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AA2894FE-1ED2-42E0-8DE8-E143BA5B0E89}"/>
              </a:ext>
            </a:extLst>
          </p:cNvPr>
          <p:cNvSpPr txBox="1"/>
          <p:nvPr/>
        </p:nvSpPr>
        <p:spPr>
          <a:xfrm>
            <a:off x="4204364" y="4493140"/>
            <a:ext cx="2655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787BC64-8CED-4EDF-B78B-90C50F30ED69}"/>
                  </a:ext>
                </a:extLst>
              </p:cNvPr>
              <p:cNvSpPr txBox="1"/>
              <p:nvPr/>
            </p:nvSpPr>
            <p:spPr>
              <a:xfrm>
                <a:off x="4250081" y="4998961"/>
                <a:ext cx="10341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0,2000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787BC64-8CED-4EDF-B78B-90C50F30E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081" y="4998961"/>
                <a:ext cx="1034194" cy="276999"/>
              </a:xfrm>
              <a:prstGeom prst="rect">
                <a:avLst/>
              </a:prstGeom>
              <a:blipFill>
                <a:blip r:embed="rId13"/>
                <a:stretch>
                  <a:fillRect r="-235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B342438-9B88-48DA-B072-31007E820859}"/>
                  </a:ext>
                </a:extLst>
              </p:cNvPr>
              <p:cNvSpPr txBox="1"/>
              <p:nvPr/>
            </p:nvSpPr>
            <p:spPr>
              <a:xfrm>
                <a:off x="5284275" y="4992421"/>
                <a:ext cx="6472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0,90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B342438-9B88-48DA-B072-31007E820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275" y="4992421"/>
                <a:ext cx="647293" cy="276999"/>
              </a:xfrm>
              <a:prstGeom prst="rect">
                <a:avLst/>
              </a:prstGeom>
              <a:blipFill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72F73700-8667-4D8D-BA09-9F05D205C6DB}"/>
              </a:ext>
            </a:extLst>
          </p:cNvPr>
          <p:cNvSpPr txBox="1"/>
          <p:nvPr/>
        </p:nvSpPr>
        <p:spPr>
          <a:xfrm>
            <a:off x="4223217" y="5369892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4B93743-3F36-4AC8-B35C-515402C8C0BE}"/>
                  </a:ext>
                </a:extLst>
              </p:cNvPr>
              <p:cNvSpPr txBox="1"/>
              <p:nvPr/>
            </p:nvSpPr>
            <p:spPr>
              <a:xfrm>
                <a:off x="4958499" y="5412449"/>
                <a:ext cx="13855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=266,66…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4B93743-3F36-4AC8-B35C-515402C8C0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8499" y="5412449"/>
                <a:ext cx="1385572" cy="276999"/>
              </a:xfrm>
              <a:prstGeom prst="rect">
                <a:avLst/>
              </a:prstGeom>
              <a:blipFill>
                <a:blip r:embed="rId15"/>
                <a:stretch>
                  <a:fillRect l="-219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Afbeelding 25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416E83AB-AAC4-4587-AB25-AB3EEB25058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216" y="1393860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1471A1F-153D-4DA1-89DC-81DA958F0230}"/>
                  </a:ext>
                </a:extLst>
              </p:cNvPr>
              <p:cNvSpPr txBox="1"/>
              <p:nvPr/>
            </p:nvSpPr>
            <p:spPr>
              <a:xfrm>
                <a:off x="4223217" y="5962140"/>
                <a:ext cx="5929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productie per dag moet dan </a:t>
                </a:r>
                <a:r>
                  <a:rPr lang="nl-NL" b="1" dirty="0"/>
                  <a:t>minimaal</a:t>
                </a:r>
                <a:r>
                  <a:rPr lang="nl-NL" dirty="0"/>
                  <a:t>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267</m:t>
                    </m:r>
                  </m:oMath>
                </a14:m>
                <a:r>
                  <a:rPr lang="nl-NL" dirty="0"/>
                  <a:t> apparaten zijn.</a:t>
                </a:r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1471A1F-153D-4DA1-89DC-81DA958F0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217" y="5962140"/>
                <a:ext cx="5929957" cy="369332"/>
              </a:xfrm>
              <a:prstGeom prst="rect">
                <a:avLst/>
              </a:prstGeom>
              <a:blipFill>
                <a:blip r:embed="rId17"/>
                <a:stretch>
                  <a:fillRect l="-925" t="-8197" r="-411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/>
          <p:cNvSpPr txBox="1"/>
          <p:nvPr/>
        </p:nvSpPr>
        <p:spPr>
          <a:xfrm>
            <a:off x="8720926" y="1022854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Schets: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168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22" grpId="0"/>
      <p:bldP spid="23" grpId="0"/>
      <p:bldP spid="24" grpId="0"/>
      <p:bldP spid="2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659566"/>
            <a:ext cx="5914796" cy="109590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85" y="1755474"/>
            <a:ext cx="5261915" cy="53629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85" y="3420700"/>
            <a:ext cx="5704942" cy="800557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449704" y="65956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F27E4F59-DA2D-4830-AA83-C3A1253ED15B}"/>
                  </a:ext>
                </a:extLst>
              </p:cNvPr>
              <p:cNvSpPr txBox="1"/>
              <p:nvPr/>
            </p:nvSpPr>
            <p:spPr>
              <a:xfrm>
                <a:off x="1088571" y="2427512"/>
                <a:ext cx="19159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Als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nl-NL" dirty="0"/>
                  <a:t> heel groot is,</a:t>
                </a:r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F27E4F59-DA2D-4830-AA83-C3A1253ED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1" y="2427512"/>
                <a:ext cx="1915974" cy="369332"/>
              </a:xfrm>
              <a:prstGeom prst="rect">
                <a:avLst/>
              </a:prstGeom>
              <a:blipFill>
                <a:blip r:embed="rId5"/>
                <a:stretch>
                  <a:fillRect l="-2866" t="-8197" r="-159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A148269-048C-4F14-BD5D-CCF283EB5A06}"/>
                  </a:ext>
                </a:extLst>
              </p:cNvPr>
              <p:cNvSpPr txBox="1"/>
              <p:nvPr/>
            </p:nvSpPr>
            <p:spPr>
              <a:xfrm>
                <a:off x="2862942" y="2427512"/>
                <a:ext cx="2524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dan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=30+0=30.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A148269-048C-4F14-BD5D-CCF283EB5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942" y="2427512"/>
                <a:ext cx="2524024" cy="369332"/>
              </a:xfrm>
              <a:prstGeom prst="rect">
                <a:avLst/>
              </a:prstGeom>
              <a:blipFill>
                <a:blip r:embed="rId6"/>
                <a:stretch>
                  <a:fillRect l="-2174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60811241-4CCD-4705-AE88-700B45D323E7}"/>
                  </a:ext>
                </a:extLst>
              </p:cNvPr>
              <p:cNvSpPr txBox="1"/>
              <p:nvPr/>
            </p:nvSpPr>
            <p:spPr>
              <a:xfrm>
                <a:off x="5386966" y="2404547"/>
                <a:ext cx="25969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grenswaarde is dus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60811241-4CCD-4705-AE88-700B45D32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966" y="2404547"/>
                <a:ext cx="2596929" cy="369332"/>
              </a:xfrm>
              <a:prstGeom prst="rect">
                <a:avLst/>
              </a:prstGeom>
              <a:blipFill>
                <a:blip r:embed="rId7"/>
                <a:stretch>
                  <a:fillRect l="-211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47138C92-A2B5-4778-84ED-48FF0C11AC91}"/>
                  </a:ext>
                </a:extLst>
              </p:cNvPr>
              <p:cNvSpPr txBox="1"/>
              <p:nvPr/>
            </p:nvSpPr>
            <p:spPr>
              <a:xfrm>
                <a:off x="1102842" y="2872224"/>
                <a:ext cx="36643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kosten per apparaat zijn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€30</m:t>
                    </m:r>
                  </m:oMath>
                </a14:m>
                <a:r>
                  <a:rPr lang="nl-NL" dirty="0"/>
                  <a:t>.</a:t>
                </a:r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47138C92-A2B5-4778-84ED-48FF0C11AC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842" y="2872224"/>
                <a:ext cx="3664336" cy="369332"/>
              </a:xfrm>
              <a:prstGeom prst="rect">
                <a:avLst/>
              </a:prstGeom>
              <a:blipFill>
                <a:blip r:embed="rId8"/>
                <a:stretch>
                  <a:fillRect l="-1498" t="-8197" r="-499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360DAFAC-0B96-4F98-ACFF-5A7E5E7A4026}"/>
              </a:ext>
            </a:extLst>
          </p:cNvPr>
          <p:cNvSpPr txBox="1"/>
          <p:nvPr/>
        </p:nvSpPr>
        <p:spPr>
          <a:xfrm>
            <a:off x="760170" y="4422173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EB11F6E-D8B1-4DC2-9218-30C3FEF9868B}"/>
                  </a:ext>
                </a:extLst>
              </p:cNvPr>
              <p:cNvSpPr txBox="1"/>
              <p:nvPr/>
            </p:nvSpPr>
            <p:spPr>
              <a:xfrm>
                <a:off x="1613289" y="4479462"/>
                <a:ext cx="7796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≤45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EB11F6E-D8B1-4DC2-9218-30C3FEF98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289" y="4479462"/>
                <a:ext cx="779637" cy="276999"/>
              </a:xfrm>
              <a:prstGeom prst="rect">
                <a:avLst/>
              </a:prstGeom>
              <a:blipFill>
                <a:blip r:embed="rId9"/>
                <a:stretch>
                  <a:fillRect l="-7031" r="-7031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1A460ADA-2665-4EFF-A660-67A5D13C23CF}"/>
              </a:ext>
            </a:extLst>
          </p:cNvPr>
          <p:cNvSpPr txBox="1"/>
          <p:nvPr/>
        </p:nvSpPr>
        <p:spPr>
          <a:xfrm>
            <a:off x="729402" y="5091294"/>
            <a:ext cx="718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Eerst: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5A1ECC11-64F1-4E65-BC58-59F7ECF3216F}"/>
                  </a:ext>
                </a:extLst>
              </p:cNvPr>
              <p:cNvSpPr txBox="1"/>
              <p:nvPr/>
            </p:nvSpPr>
            <p:spPr>
              <a:xfrm>
                <a:off x="1478508" y="4992421"/>
                <a:ext cx="1655902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30+</m:t>
                      </m:r>
                      <m:f>
                        <m:fPr>
                          <m:ctrlP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5A1ECC11-64F1-4E65-BC58-59F7ECF321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508" y="4992421"/>
                <a:ext cx="1655902" cy="5670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C1E788DF-98C4-4055-8661-28B0DADBC332}"/>
              </a:ext>
            </a:extLst>
          </p:cNvPr>
          <p:cNvSpPr txBox="1"/>
          <p:nvPr/>
        </p:nvSpPr>
        <p:spPr>
          <a:xfrm>
            <a:off x="729745" y="5760415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3CC56AFE-EE64-4231-81F9-E9EF68B64EB2}"/>
                  </a:ext>
                </a:extLst>
              </p:cNvPr>
              <p:cNvSpPr txBox="1"/>
              <p:nvPr/>
            </p:nvSpPr>
            <p:spPr>
              <a:xfrm>
                <a:off x="1719943" y="5661542"/>
                <a:ext cx="160300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30+</m:t>
                      </m:r>
                      <m:f>
                        <m:fPr>
                          <m:ctrlPr>
                            <a:rPr lang="nl-NL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3CC56AFE-EE64-4231-81F9-E9EF68B64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943" y="5661542"/>
                <a:ext cx="1603003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6864D6DC-BCAC-4597-BFF1-36F51BEF7410}"/>
                  </a:ext>
                </a:extLst>
              </p:cNvPr>
              <p:cNvSpPr txBox="1"/>
              <p:nvPr/>
            </p:nvSpPr>
            <p:spPr>
              <a:xfrm>
                <a:off x="1719943" y="6339162"/>
                <a:ext cx="8196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6864D6DC-BCAC-4597-BFF1-36F51BEF7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943" y="6339162"/>
                <a:ext cx="819648" cy="276999"/>
              </a:xfrm>
              <a:prstGeom prst="rect">
                <a:avLst/>
              </a:prstGeom>
              <a:blipFill>
                <a:blip r:embed="rId12"/>
                <a:stretch>
                  <a:fillRect l="-5926" r="-6667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A69C0E81-FC7F-4706-AA8E-69E4EB3E5756}"/>
              </a:ext>
            </a:extLst>
          </p:cNvPr>
          <p:cNvCxnSpPr/>
          <p:nvPr/>
        </p:nvCxnSpPr>
        <p:spPr>
          <a:xfrm>
            <a:off x="3962400" y="4479462"/>
            <a:ext cx="0" cy="213669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AA2894FE-1ED2-42E0-8DE8-E143BA5B0E89}"/>
              </a:ext>
            </a:extLst>
          </p:cNvPr>
          <p:cNvSpPr txBox="1"/>
          <p:nvPr/>
        </p:nvSpPr>
        <p:spPr>
          <a:xfrm>
            <a:off x="4204364" y="4493140"/>
            <a:ext cx="1579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Of algebraïsch: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B342438-9B88-48DA-B072-31007E820859}"/>
                  </a:ext>
                </a:extLst>
              </p:cNvPr>
              <p:cNvSpPr txBox="1"/>
              <p:nvPr/>
            </p:nvSpPr>
            <p:spPr>
              <a:xfrm>
                <a:off x="5957014" y="4429755"/>
                <a:ext cx="2213748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=45−30=15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B342438-9B88-48DA-B072-31007E820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7014" y="4429755"/>
                <a:ext cx="2213748" cy="56707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4B93743-3F36-4AC8-B35C-515402C8C0BE}"/>
                  </a:ext>
                </a:extLst>
              </p:cNvPr>
              <p:cNvSpPr txBox="1"/>
              <p:nvPr/>
            </p:nvSpPr>
            <p:spPr>
              <a:xfrm>
                <a:off x="5851668" y="5097144"/>
                <a:ext cx="2201500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266,66…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4B93743-3F36-4AC8-B35C-515402C8C0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668" y="5097144"/>
                <a:ext cx="2201500" cy="52046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Afbeelding 25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416E83AB-AAC4-4587-AB25-AB3EEB25058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216" y="1393860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1471A1F-153D-4DA1-89DC-81DA958F0230}"/>
                  </a:ext>
                </a:extLst>
              </p:cNvPr>
              <p:cNvSpPr txBox="1"/>
              <p:nvPr/>
            </p:nvSpPr>
            <p:spPr>
              <a:xfrm>
                <a:off x="4223217" y="5962140"/>
                <a:ext cx="5929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productie per dag moet dan </a:t>
                </a:r>
                <a:r>
                  <a:rPr lang="nl-NL" b="1" dirty="0"/>
                  <a:t>minimaal</a:t>
                </a:r>
                <a:r>
                  <a:rPr lang="nl-NL" dirty="0"/>
                  <a:t>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267</m:t>
                    </m:r>
                  </m:oMath>
                </a14:m>
                <a:r>
                  <a:rPr lang="nl-NL" dirty="0"/>
                  <a:t> apparaten zijn.</a:t>
                </a:r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1471A1F-153D-4DA1-89DC-81DA958F0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217" y="5962140"/>
                <a:ext cx="5929957" cy="369332"/>
              </a:xfrm>
              <a:prstGeom prst="rect">
                <a:avLst/>
              </a:prstGeom>
              <a:blipFill>
                <a:blip r:embed="rId17"/>
                <a:stretch>
                  <a:fillRect l="-925" t="-8197" r="-411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/>
          <p:cNvSpPr txBox="1"/>
          <p:nvPr/>
        </p:nvSpPr>
        <p:spPr>
          <a:xfrm>
            <a:off x="8720926" y="1022854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Schets: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130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4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659566"/>
            <a:ext cx="5914796" cy="109590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03" y="2019418"/>
            <a:ext cx="5642762" cy="272034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449704" y="65956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D1AD4C4-5E33-42F6-BB43-82045DEB7015}"/>
                  </a:ext>
                </a:extLst>
              </p:cNvPr>
              <p:cNvSpPr txBox="1"/>
              <p:nvPr/>
            </p:nvSpPr>
            <p:spPr>
              <a:xfrm>
                <a:off x="1036980" y="2561328"/>
                <a:ext cx="48510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Ja, want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30,5</m:t>
                    </m:r>
                  </m:oMath>
                </a14:m>
                <a:r>
                  <a:rPr lang="nl-NL" dirty="0"/>
                  <a:t> is groter dan de grenswaarde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(30)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D1AD4C4-5E33-42F6-BB43-82045DEB70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980" y="2561328"/>
                <a:ext cx="4851072" cy="369332"/>
              </a:xfrm>
              <a:prstGeom prst="rect">
                <a:avLst/>
              </a:prstGeom>
              <a:blipFill>
                <a:blip r:embed="rId4"/>
                <a:stretch>
                  <a:fillRect l="-1005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0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50</TotalTime>
  <Words>230</Words>
  <Application>Microsoft Office PowerPoint</Application>
  <PresentationFormat>Breedbeeld</PresentationFormat>
  <Paragraphs>58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2020-01-27T12:27:23Z</dcterms:created>
  <dcterms:modified xsi:type="dcterms:W3CDTF">2020-02-03T09:48:36Z</dcterms:modified>
</cp:coreProperties>
</file>