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50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94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02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08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50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8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0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68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29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3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38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07FB-7F74-4BE3-BC9B-FDFC81E30577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1483-F998-4C44-BE32-72D29E4C3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64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jp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jp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jp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jp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5.jp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jp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F2AE58C-8020-4A85-9284-2A0E70F9D4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83" y="1199887"/>
            <a:ext cx="8946032" cy="2766974"/>
          </a:xfrm>
          <a:prstGeom prst="rect">
            <a:avLst/>
          </a:prstGeom>
        </p:spPr>
      </p:pic>
      <p:pic>
        <p:nvPicPr>
          <p:cNvPr id="7" name="Afbeelding 6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7441FF10-DC6C-4C0E-B502-1A076ABA2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83" y="4084819"/>
            <a:ext cx="8946032" cy="198973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4EBC16B-0921-44DE-AC2E-6EF27265F2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83" y="236191"/>
            <a:ext cx="6270955" cy="76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92428" y="5924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94" y="1109352"/>
            <a:ext cx="6140196" cy="16632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90" y="592428"/>
            <a:ext cx="2339492" cy="24793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8" y="2815377"/>
            <a:ext cx="5805983" cy="5751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8" y="5147234"/>
            <a:ext cx="6031382" cy="264262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C8271266-C403-4476-BE9D-D6E0933DA782}"/>
              </a:ext>
            </a:extLst>
          </p:cNvPr>
          <p:cNvCxnSpPr/>
          <p:nvPr/>
        </p:nvCxnSpPr>
        <p:spPr>
          <a:xfrm>
            <a:off x="842294" y="2202873"/>
            <a:ext cx="56392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CF02442-6ABB-4225-917D-11789BA94807}"/>
                  </a:ext>
                </a:extLst>
              </p:cNvPr>
              <p:cNvSpPr txBox="1"/>
              <p:nvPr/>
            </p:nvSpPr>
            <p:spPr>
              <a:xfrm>
                <a:off x="842294" y="3496835"/>
                <a:ext cx="40860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nl-NL" dirty="0"/>
                  <a:t> is omgekeerd evenredig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nl-NL" dirty="0"/>
                  <a:t> betekent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CF02442-6ABB-4225-917D-11789BA9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4" y="3496835"/>
                <a:ext cx="4086055" cy="369332"/>
              </a:xfrm>
              <a:prstGeom prst="rect">
                <a:avLst/>
              </a:prstGeom>
              <a:blipFill>
                <a:blip r:embed="rId6"/>
                <a:stretch>
                  <a:fillRect t="-10000" r="-89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D18658EC-1011-4C99-9FDB-C1C291A2E0BE}"/>
                  </a:ext>
                </a:extLst>
              </p:cNvPr>
              <p:cNvSpPr txBox="1"/>
              <p:nvPr/>
            </p:nvSpPr>
            <p:spPr>
              <a:xfrm>
                <a:off x="5055587" y="3387436"/>
                <a:ext cx="1040413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𝑔𝑒𝑡𝑎𝑙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D18658EC-1011-4C99-9FDB-C1C291A2E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587" y="3387436"/>
                <a:ext cx="1040413" cy="524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EC1DECB-9882-4C80-8E64-B0AFF672DB0F}"/>
                  </a:ext>
                </a:extLst>
              </p:cNvPr>
              <p:cNvSpPr txBox="1"/>
              <p:nvPr/>
            </p:nvSpPr>
            <p:spPr>
              <a:xfrm>
                <a:off x="4109604" y="4056491"/>
                <a:ext cx="21273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=750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EC1DECB-9882-4C80-8E64-B0AFF672D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604" y="4056491"/>
                <a:ext cx="2127377" cy="276999"/>
              </a:xfrm>
              <a:prstGeom prst="rect">
                <a:avLst/>
              </a:prstGeom>
              <a:blipFill>
                <a:blip r:embed="rId8"/>
                <a:stretch>
                  <a:fillRect l="-860" r="-229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981DBC5-6EE2-423C-9541-960FF38A0ACC}"/>
                  </a:ext>
                </a:extLst>
              </p:cNvPr>
              <p:cNvSpPr txBox="1"/>
              <p:nvPr/>
            </p:nvSpPr>
            <p:spPr>
              <a:xfrm rot="10800000">
                <a:off x="6152975" y="3352471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981DBC5-6EE2-423C-9541-960FF38A0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152975" y="3352471"/>
                <a:ext cx="422488" cy="10826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7D3AC28F-5171-472C-A4F4-93EEE418E87B}"/>
              </a:ext>
            </a:extLst>
          </p:cNvPr>
          <p:cNvCxnSpPr>
            <a:cxnSpLocks/>
          </p:cNvCxnSpPr>
          <p:nvPr/>
        </p:nvCxnSpPr>
        <p:spPr>
          <a:xfrm>
            <a:off x="5544620" y="3082174"/>
            <a:ext cx="822618" cy="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C2793E90-470E-4F48-91EF-C6164831929B}"/>
              </a:ext>
            </a:extLst>
          </p:cNvPr>
          <p:cNvCxnSpPr>
            <a:cxnSpLocks/>
          </p:cNvCxnSpPr>
          <p:nvPr/>
        </p:nvCxnSpPr>
        <p:spPr>
          <a:xfrm>
            <a:off x="1117791" y="3366654"/>
            <a:ext cx="904880" cy="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FDEC3033-A127-4A0C-8C9A-29F98ABF0DF1}"/>
              </a:ext>
            </a:extLst>
          </p:cNvPr>
          <p:cNvSpPr txBox="1"/>
          <p:nvPr/>
        </p:nvSpPr>
        <p:spPr>
          <a:xfrm>
            <a:off x="6632437" y="368150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3882472-F155-477F-BD9B-EA0509412DA9}"/>
                  </a:ext>
                </a:extLst>
              </p:cNvPr>
              <p:cNvSpPr txBox="1"/>
              <p:nvPr/>
            </p:nvSpPr>
            <p:spPr>
              <a:xfrm>
                <a:off x="7351552" y="3562544"/>
                <a:ext cx="1292918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120=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𝑔𝑒𝑡𝑎𝑙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3882472-F155-477F-BD9B-EA0509412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552" y="3562544"/>
                <a:ext cx="1292918" cy="5241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EB8F660-E6DE-4F11-A8B7-D82008280FEC}"/>
                  </a:ext>
                </a:extLst>
              </p:cNvPr>
              <p:cNvSpPr txBox="1"/>
              <p:nvPr/>
            </p:nvSpPr>
            <p:spPr>
              <a:xfrm>
                <a:off x="7351552" y="4333490"/>
                <a:ext cx="27885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𝑔𝑒𝑡𝑎𝑙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=120∙750=90000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EB8F660-E6DE-4F11-A8B7-D82008280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552" y="4333490"/>
                <a:ext cx="2788520" cy="276999"/>
              </a:xfrm>
              <a:prstGeom prst="rect">
                <a:avLst/>
              </a:prstGeom>
              <a:blipFill>
                <a:blip r:embed="rId11"/>
                <a:stretch>
                  <a:fillRect l="-2626" t="-2222" r="-1751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61D95F55-C0CF-4E4E-BFA3-FFD18FBF1445}"/>
              </a:ext>
            </a:extLst>
          </p:cNvPr>
          <p:cNvSpPr txBox="1"/>
          <p:nvPr/>
        </p:nvSpPr>
        <p:spPr>
          <a:xfrm>
            <a:off x="842294" y="4490926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0B5F16B-09A4-4CE4-A0D7-C8BF54D7965B}"/>
                  </a:ext>
                </a:extLst>
              </p:cNvPr>
              <p:cNvSpPr txBox="1"/>
              <p:nvPr/>
            </p:nvSpPr>
            <p:spPr>
              <a:xfrm>
                <a:off x="1889383" y="4405899"/>
                <a:ext cx="118942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𝟗𝟎𝟎𝟎𝟎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0B5F16B-09A4-4CE4-A0D7-C8BF54D79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383" y="4405899"/>
                <a:ext cx="1189428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23E8003-2C4F-478F-91CC-A16C3C31177E}"/>
                  </a:ext>
                </a:extLst>
              </p:cNvPr>
              <p:cNvSpPr txBox="1"/>
              <p:nvPr/>
            </p:nvSpPr>
            <p:spPr>
              <a:xfrm>
                <a:off x="913926" y="5704861"/>
                <a:ext cx="853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23E8003-2C4F-478F-91CC-A16C3C311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26" y="5704861"/>
                <a:ext cx="853054" cy="276999"/>
              </a:xfrm>
              <a:prstGeom prst="rect">
                <a:avLst/>
              </a:prstGeom>
              <a:blipFill>
                <a:blip r:embed="rId13"/>
                <a:stretch>
                  <a:fillRect l="-3571" r="-642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35C8CF3A-2BA4-4CB5-ACC6-7866C0F035B9}"/>
              </a:ext>
            </a:extLst>
          </p:cNvPr>
          <p:cNvSpPr txBox="1"/>
          <p:nvPr/>
        </p:nvSpPr>
        <p:spPr>
          <a:xfrm>
            <a:off x="1785037" y="5648303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AC8FAE5-B570-452C-AB36-4AED5437E860}"/>
                  </a:ext>
                </a:extLst>
              </p:cNvPr>
              <p:cNvSpPr txBox="1"/>
              <p:nvPr/>
            </p:nvSpPr>
            <p:spPr>
              <a:xfrm>
                <a:off x="2885321" y="5562635"/>
                <a:ext cx="112768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AC8FAE5-B570-452C-AB36-4AED5437E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321" y="5562635"/>
                <a:ext cx="1127680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FCD838B2-27CC-4EF8-A9DF-1393A8186481}"/>
              </a:ext>
            </a:extLst>
          </p:cNvPr>
          <p:cNvSpPr txBox="1"/>
          <p:nvPr/>
        </p:nvSpPr>
        <p:spPr>
          <a:xfrm>
            <a:off x="4082129" y="5622866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9533A71-3755-4D33-B5DC-66AA2C1FBF81}"/>
                  </a:ext>
                </a:extLst>
              </p:cNvPr>
              <p:cNvSpPr txBox="1"/>
              <p:nvPr/>
            </p:nvSpPr>
            <p:spPr>
              <a:xfrm>
                <a:off x="4828249" y="5527448"/>
                <a:ext cx="112768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9533A71-3755-4D33-B5DC-66AA2C1FB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249" y="5527448"/>
                <a:ext cx="1127680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FFA65C9-4FF2-4250-842D-4E25343011FD}"/>
                  </a:ext>
                </a:extLst>
              </p:cNvPr>
              <p:cNvSpPr txBox="1"/>
              <p:nvPr/>
            </p:nvSpPr>
            <p:spPr>
              <a:xfrm>
                <a:off x="6026785" y="5683437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FFA65C9-4FF2-4250-842D-4E2534301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85" y="5683437"/>
                <a:ext cx="674865" cy="276999"/>
              </a:xfrm>
              <a:prstGeom prst="rect">
                <a:avLst/>
              </a:prstGeom>
              <a:blipFill>
                <a:blip r:embed="rId16"/>
                <a:stretch>
                  <a:fillRect l="-3636" r="-81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B592D25-E798-4368-A72C-6EA0A5B423B6}"/>
                  </a:ext>
                </a:extLst>
              </p:cNvPr>
              <p:cNvSpPr txBox="1"/>
              <p:nvPr/>
            </p:nvSpPr>
            <p:spPr>
              <a:xfrm>
                <a:off x="842294" y="6194140"/>
                <a:ext cx="3532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hoogteverschil is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𝒎𝒎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B592D25-E798-4368-A72C-6EA0A5B42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4" y="6194140"/>
                <a:ext cx="3532377" cy="369332"/>
              </a:xfrm>
              <a:prstGeom prst="rect">
                <a:avLst/>
              </a:prstGeom>
              <a:blipFill>
                <a:blip r:embed="rId17"/>
                <a:stretch>
                  <a:fillRect l="-137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55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92428" y="5924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94" y="1109352"/>
            <a:ext cx="6140196" cy="16632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90" y="592428"/>
            <a:ext cx="2339492" cy="24793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57" y="2857596"/>
            <a:ext cx="6039155" cy="528523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8ADE3EAC-47FE-405F-A58A-204DD4BF8CF6}"/>
              </a:ext>
            </a:extLst>
          </p:cNvPr>
          <p:cNvSpPr txBox="1"/>
          <p:nvPr/>
        </p:nvSpPr>
        <p:spPr>
          <a:xfrm>
            <a:off x="836897" y="429097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866FF7C-3F0D-448B-B1A4-DB5E8F3438AF}"/>
                  </a:ext>
                </a:extLst>
              </p:cNvPr>
              <p:cNvSpPr txBox="1"/>
              <p:nvPr/>
            </p:nvSpPr>
            <p:spPr>
              <a:xfrm>
                <a:off x="842294" y="3678382"/>
                <a:ext cx="1793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866FF7C-3F0D-448B-B1A4-DB5E8F34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4" y="3678382"/>
                <a:ext cx="1793696" cy="276999"/>
              </a:xfrm>
              <a:prstGeom prst="rect">
                <a:avLst/>
              </a:prstGeom>
              <a:blipFill>
                <a:blip r:embed="rId5"/>
                <a:stretch>
                  <a:fillRect l="-2721" r="-170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FE2402D-82C8-4666-B4A4-406FA6493000}"/>
                  </a:ext>
                </a:extLst>
              </p:cNvPr>
              <p:cNvSpPr txBox="1"/>
              <p:nvPr/>
            </p:nvSpPr>
            <p:spPr>
              <a:xfrm>
                <a:off x="9157322" y="3267573"/>
                <a:ext cx="112768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FE2402D-82C8-4666-B4A4-406FA6493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322" y="3267573"/>
                <a:ext cx="1127680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B792156-C31B-481F-AE15-6EC09D439579}"/>
                  </a:ext>
                </a:extLst>
              </p:cNvPr>
              <p:cNvSpPr txBox="1"/>
              <p:nvPr/>
            </p:nvSpPr>
            <p:spPr>
              <a:xfrm>
                <a:off x="9394630" y="3924345"/>
                <a:ext cx="890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B792156-C31B-481F-AE15-6EC09D43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630" y="3924345"/>
                <a:ext cx="890372" cy="276999"/>
              </a:xfrm>
              <a:prstGeom prst="rect">
                <a:avLst/>
              </a:prstGeom>
              <a:blipFill>
                <a:blip r:embed="rId7"/>
                <a:stretch>
                  <a:fillRect l="-5479" r="-274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CB3BC9-CA1F-47AC-9C80-A4E2C39CBF5E}"/>
                  </a:ext>
                </a:extLst>
              </p:cNvPr>
              <p:cNvSpPr txBox="1"/>
              <p:nvPr/>
            </p:nvSpPr>
            <p:spPr>
              <a:xfrm>
                <a:off x="9394630" y="4247511"/>
                <a:ext cx="11073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𝑚𝑒𝑡𝑒𝑟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CB3BC9-CA1F-47AC-9C80-A4E2C39CB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630" y="4247511"/>
                <a:ext cx="1107354" cy="276999"/>
              </a:xfrm>
              <a:prstGeom prst="rect">
                <a:avLst/>
              </a:prstGeom>
              <a:blipFill>
                <a:blip r:embed="rId8"/>
                <a:stretch>
                  <a:fillRect l="-1648" r="-32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78A26DC-5023-4FB8-B34E-B746774FC490}"/>
                  </a:ext>
                </a:extLst>
              </p:cNvPr>
              <p:cNvSpPr txBox="1"/>
              <p:nvPr/>
            </p:nvSpPr>
            <p:spPr>
              <a:xfrm>
                <a:off x="1766980" y="4201344"/>
                <a:ext cx="138018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150=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78A26DC-5023-4FB8-B34E-B746774FC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980" y="4201344"/>
                <a:ext cx="1380186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D40301-D653-4D20-B2A5-1DE06607D79C}"/>
                  </a:ext>
                </a:extLst>
              </p:cNvPr>
              <p:cNvSpPr txBox="1"/>
              <p:nvPr/>
            </p:nvSpPr>
            <p:spPr>
              <a:xfrm>
                <a:off x="1766980" y="4894119"/>
                <a:ext cx="110953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D40301-D653-4D20-B2A5-1DE06607D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980" y="4894119"/>
                <a:ext cx="1109535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C0DC9AF-849C-4D16-BE18-981D693F5910}"/>
                  </a:ext>
                </a:extLst>
              </p:cNvPr>
              <p:cNvSpPr txBox="1"/>
              <p:nvPr/>
            </p:nvSpPr>
            <p:spPr>
              <a:xfrm>
                <a:off x="2876515" y="5014921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C0DC9AF-849C-4D16-BE18-981D693F59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515" y="5014921"/>
                <a:ext cx="674865" cy="276999"/>
              </a:xfrm>
              <a:prstGeom prst="rect">
                <a:avLst/>
              </a:prstGeom>
              <a:blipFill>
                <a:blip r:embed="rId11"/>
                <a:stretch>
                  <a:fillRect l="-3604" r="-720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AEA4C76-16C3-4C61-BD66-EB85ECA8B2EC}"/>
                  </a:ext>
                </a:extLst>
              </p:cNvPr>
              <p:cNvSpPr txBox="1"/>
              <p:nvPr/>
            </p:nvSpPr>
            <p:spPr>
              <a:xfrm>
                <a:off x="836897" y="5769284"/>
                <a:ext cx="2737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straal is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𝟔𝟎𝟎</m:t>
                    </m:r>
                  </m:oMath>
                </a14:m>
                <a:r>
                  <a:rPr lang="nl-NL" b="1" dirty="0"/>
                  <a:t> meter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AEA4C76-16C3-4C61-BD66-EB85ECA8B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897" y="5769284"/>
                <a:ext cx="2737416" cy="369332"/>
              </a:xfrm>
              <a:prstGeom prst="rect">
                <a:avLst/>
              </a:prstGeom>
              <a:blipFill>
                <a:blip r:embed="rId12"/>
                <a:stretch>
                  <a:fillRect l="-1782" t="-8197" r="-155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71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92428" y="5924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94" y="1109352"/>
            <a:ext cx="6140196" cy="16632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90" y="592428"/>
            <a:ext cx="2339492" cy="247939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94" y="2920238"/>
            <a:ext cx="5945886" cy="14145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3ACA4A8-4FF0-4483-8E3E-BD31FB852728}"/>
                  </a:ext>
                </a:extLst>
              </p:cNvPr>
              <p:cNvSpPr txBox="1"/>
              <p:nvPr/>
            </p:nvSpPr>
            <p:spPr>
              <a:xfrm>
                <a:off x="2625212" y="4524510"/>
                <a:ext cx="1040413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𝑔𝑒𝑡𝑎𝑙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3ACA4A8-4FF0-4483-8E3E-BD31FB852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212" y="4524510"/>
                <a:ext cx="1040413" cy="524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F961846B-1C1D-4552-B652-475FA291C432}"/>
                  </a:ext>
                </a:extLst>
              </p:cNvPr>
              <p:cNvSpPr txBox="1"/>
              <p:nvPr/>
            </p:nvSpPr>
            <p:spPr>
              <a:xfrm>
                <a:off x="4026481" y="6033646"/>
                <a:ext cx="890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F961846B-1C1D-4552-B652-475FA291C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481" y="6033646"/>
                <a:ext cx="890372" cy="276999"/>
              </a:xfrm>
              <a:prstGeom prst="rect">
                <a:avLst/>
              </a:prstGeom>
              <a:blipFill>
                <a:blip r:embed="rId6"/>
                <a:stretch>
                  <a:fillRect l="-5479" r="-274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2AED747-437D-47B6-9ABB-8F15F49D357F}"/>
                  </a:ext>
                </a:extLst>
              </p:cNvPr>
              <p:cNvSpPr txBox="1"/>
              <p:nvPr/>
            </p:nvSpPr>
            <p:spPr>
              <a:xfrm>
                <a:off x="5334328" y="6043193"/>
                <a:ext cx="11073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𝑚𝑒𝑡𝑒𝑟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2AED747-437D-47B6-9ABB-8F15F49D3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328" y="6043193"/>
                <a:ext cx="1107354" cy="276999"/>
              </a:xfrm>
              <a:prstGeom prst="rect">
                <a:avLst/>
              </a:prstGeom>
              <a:blipFill>
                <a:blip r:embed="rId7"/>
                <a:stretch>
                  <a:fillRect l="-1648" r="-32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79EF7BAF-AF3D-4DD5-BA90-ED137B7CB46A}"/>
                  </a:ext>
                </a:extLst>
              </p:cNvPr>
              <p:cNvSpPr txBox="1"/>
              <p:nvPr/>
            </p:nvSpPr>
            <p:spPr>
              <a:xfrm>
                <a:off x="1466667" y="5188876"/>
                <a:ext cx="2204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=170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79EF7BAF-AF3D-4DD5-BA90-ED137B7CB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667" y="5188876"/>
                <a:ext cx="2204321" cy="276999"/>
              </a:xfrm>
              <a:prstGeom prst="rect">
                <a:avLst/>
              </a:prstGeom>
              <a:blipFill>
                <a:blip r:embed="rId8"/>
                <a:stretch>
                  <a:fillRect l="-1939" r="-193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B5396C06-FC8A-4628-B3D5-02798E14CC37}"/>
              </a:ext>
            </a:extLst>
          </p:cNvPr>
          <p:cNvSpPr txBox="1"/>
          <p:nvPr/>
        </p:nvSpPr>
        <p:spPr>
          <a:xfrm>
            <a:off x="983175" y="4613563"/>
            <a:ext cx="1567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vorm: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0C9303E-8D90-47C7-ABC5-57F8F8692CE1}"/>
                  </a:ext>
                </a:extLst>
              </p:cNvPr>
              <p:cNvSpPr txBox="1"/>
              <p:nvPr/>
            </p:nvSpPr>
            <p:spPr>
              <a:xfrm rot="10800000">
                <a:off x="3603993" y="4482407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0C9303E-8D90-47C7-ABC5-57F8F8692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603993" y="4482407"/>
                <a:ext cx="422488" cy="10826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58A5D160-E2D8-43C4-91CD-F804246E8438}"/>
              </a:ext>
            </a:extLst>
          </p:cNvPr>
          <p:cNvSpPr txBox="1"/>
          <p:nvPr/>
        </p:nvSpPr>
        <p:spPr>
          <a:xfrm>
            <a:off x="4067714" y="481584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298CA11-9C26-4117-B588-C1D04EAAC818}"/>
                  </a:ext>
                </a:extLst>
              </p:cNvPr>
              <p:cNvSpPr txBox="1"/>
              <p:nvPr/>
            </p:nvSpPr>
            <p:spPr>
              <a:xfrm>
                <a:off x="4838885" y="4720836"/>
                <a:ext cx="129291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170=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𝑔𝑒𝑡𝑎𝑙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3320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298CA11-9C26-4117-B588-C1D04EAAC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885" y="4720836"/>
                <a:ext cx="1292918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E17E023-C3BA-4319-85A6-9866BF33F2CF}"/>
                  </a:ext>
                </a:extLst>
              </p:cNvPr>
              <p:cNvSpPr txBox="1"/>
              <p:nvPr/>
            </p:nvSpPr>
            <p:spPr>
              <a:xfrm>
                <a:off x="4838885" y="5424704"/>
                <a:ext cx="1974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𝑔𝑒𝑡𝑎𝑙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=170∙3320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E17E023-C3BA-4319-85A6-9866BF33F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885" y="5424704"/>
                <a:ext cx="1974195" cy="276999"/>
              </a:xfrm>
              <a:prstGeom prst="rect">
                <a:avLst/>
              </a:prstGeom>
              <a:blipFill>
                <a:blip r:embed="rId11"/>
                <a:stretch>
                  <a:fillRect l="-3704" t="-2222" r="-2469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5BE0FBA-14F7-4234-B00E-4EAA328CB81B}"/>
                  </a:ext>
                </a:extLst>
              </p:cNvPr>
              <p:cNvSpPr txBox="1"/>
              <p:nvPr/>
            </p:nvSpPr>
            <p:spPr>
              <a:xfrm>
                <a:off x="6852804" y="5424287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=564400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5BE0FBA-14F7-4234-B00E-4EAA328CB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804" y="5424287"/>
                <a:ext cx="1059585" cy="276999"/>
              </a:xfrm>
              <a:prstGeom prst="rect">
                <a:avLst/>
              </a:prstGeom>
              <a:blipFill>
                <a:blip r:embed="rId12"/>
                <a:stretch>
                  <a:fillRect l="-1724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E9D38BD1-CA96-4358-8DC8-19CE46F51F4C}"/>
              </a:ext>
            </a:extLst>
          </p:cNvPr>
          <p:cNvSpPr txBox="1"/>
          <p:nvPr/>
        </p:nvSpPr>
        <p:spPr>
          <a:xfrm>
            <a:off x="953513" y="6010541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ACBA65B-0DC3-4C4D-990A-0E1656F23065}"/>
                  </a:ext>
                </a:extLst>
              </p:cNvPr>
              <p:cNvSpPr txBox="1"/>
              <p:nvPr/>
            </p:nvSpPr>
            <p:spPr>
              <a:xfrm>
                <a:off x="2004986" y="5910055"/>
                <a:ext cx="132728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𝟓𝟔𝟒𝟒𝟎𝟎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ACBA65B-0DC3-4C4D-990A-0E1656F23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986" y="5910055"/>
                <a:ext cx="1327286" cy="52418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3FA2140-2BD7-402E-9045-B59808E4C6C4}"/>
              </a:ext>
            </a:extLst>
          </p:cNvPr>
          <p:cNvSpPr txBox="1"/>
          <p:nvPr/>
        </p:nvSpPr>
        <p:spPr>
          <a:xfrm>
            <a:off x="3427112" y="5987480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2A170D8-6D5F-436F-9AC3-0BBE1D9AFE8B}"/>
              </a:ext>
            </a:extLst>
          </p:cNvPr>
          <p:cNvSpPr txBox="1"/>
          <p:nvPr/>
        </p:nvSpPr>
        <p:spPr>
          <a:xfrm>
            <a:off x="4916853" y="598663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189024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2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43</TotalTime>
  <Words>127</Words>
  <Application>Microsoft Office PowerPoint</Application>
  <PresentationFormat>Breedbeeld</PresentationFormat>
  <Paragraphs>42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2020-01-24T08:46:33Z</dcterms:created>
  <dcterms:modified xsi:type="dcterms:W3CDTF">2020-01-24T11:20:51Z</dcterms:modified>
</cp:coreProperties>
</file>