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3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7AB3-9600-4FFF-923D-6208880A4E42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4072-A3A4-4AE1-900D-31BA66B13A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6478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7AB3-9600-4FFF-923D-6208880A4E42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4072-A3A4-4AE1-900D-31BA66B13A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7281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7AB3-9600-4FFF-923D-6208880A4E42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4072-A3A4-4AE1-900D-31BA66B13A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1231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7AB3-9600-4FFF-923D-6208880A4E42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4072-A3A4-4AE1-900D-31BA66B13A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3441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7AB3-9600-4FFF-923D-6208880A4E42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4072-A3A4-4AE1-900D-31BA66B13A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102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7AB3-9600-4FFF-923D-6208880A4E42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4072-A3A4-4AE1-900D-31BA66B13A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5421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7AB3-9600-4FFF-923D-6208880A4E42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4072-A3A4-4AE1-900D-31BA66B13A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6288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7AB3-9600-4FFF-923D-6208880A4E42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4072-A3A4-4AE1-900D-31BA66B13A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4651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7AB3-9600-4FFF-923D-6208880A4E42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4072-A3A4-4AE1-900D-31BA66B13A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2616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7AB3-9600-4FFF-923D-6208880A4E42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4072-A3A4-4AE1-900D-31BA66B13A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25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7AB3-9600-4FFF-923D-6208880A4E42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4072-A3A4-4AE1-900D-31BA66B13A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3519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A7AB3-9600-4FFF-923D-6208880A4E42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94072-A3A4-4AE1-900D-31BA66B13A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6620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jp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61D69808-1A1E-44E7-BD7A-320A9C94EB5B}"/>
              </a:ext>
            </a:extLst>
          </p:cNvPr>
          <p:cNvSpPr txBox="1"/>
          <p:nvPr/>
        </p:nvSpPr>
        <p:spPr>
          <a:xfrm>
            <a:off x="479393" y="506029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26</a:t>
            </a:r>
          </a:p>
        </p:txBody>
      </p:sp>
      <p:pic>
        <p:nvPicPr>
          <p:cNvPr id="6" name="Afbeelding 5" descr="Afbeelding met mes&#10;&#10;Automatisch gegenereerde beschrijving">
            <a:extLst>
              <a:ext uri="{FF2B5EF4-FFF2-40B4-BE49-F238E27FC236}">
                <a16:creationId xmlns:a16="http://schemas.microsoft.com/office/drawing/2014/main" id="{5CADDB99-E2AE-4A49-930E-5A72A20729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922" y="405131"/>
            <a:ext cx="5961431" cy="940460"/>
          </a:xfrm>
          <a:prstGeom prst="rect">
            <a:avLst/>
          </a:prstGeom>
        </p:spPr>
      </p:pic>
      <p:pic>
        <p:nvPicPr>
          <p:cNvPr id="8" name="Afbeelding 7" descr="Afbeelding met klok, tekening&#10;&#10;Automatisch gegenereerde beschrijving">
            <a:extLst>
              <a:ext uri="{FF2B5EF4-FFF2-40B4-BE49-F238E27FC236}">
                <a16:creationId xmlns:a16="http://schemas.microsoft.com/office/drawing/2014/main" id="{27BF1F51-1401-4A36-84B0-F78BE5FBDC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8165" y="1345591"/>
            <a:ext cx="4383634" cy="1391260"/>
          </a:xfrm>
          <a:prstGeom prst="rect">
            <a:avLst/>
          </a:prstGeom>
        </p:spPr>
      </p:pic>
      <p:pic>
        <p:nvPicPr>
          <p:cNvPr id="10" name="Afbeelding 9" descr="Afbeelding met mes&#10;&#10;Automatisch gegenereerde beschrijving">
            <a:extLst>
              <a:ext uri="{FF2B5EF4-FFF2-40B4-BE49-F238E27FC236}">
                <a16:creationId xmlns:a16="http://schemas.microsoft.com/office/drawing/2014/main" id="{1BBD2907-ADEC-44D0-B92A-FCED81FBBC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01" y="1563218"/>
            <a:ext cx="5759348" cy="956005"/>
          </a:xfrm>
          <a:prstGeom prst="rect">
            <a:avLst/>
          </a:prstGeom>
        </p:spPr>
      </p:pic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27B20D6D-F130-4295-B37C-B75F09EB95F7}"/>
              </a:ext>
            </a:extLst>
          </p:cNvPr>
          <p:cNvCxnSpPr/>
          <p:nvPr/>
        </p:nvCxnSpPr>
        <p:spPr>
          <a:xfrm>
            <a:off x="3616036" y="2192482"/>
            <a:ext cx="1174173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>
            <a:extLst>
              <a:ext uri="{FF2B5EF4-FFF2-40B4-BE49-F238E27FC236}">
                <a16:creationId xmlns:a16="http://schemas.microsoft.com/office/drawing/2014/main" id="{EC6B28F8-9084-4C13-A3DB-63D78ED24C41}"/>
              </a:ext>
            </a:extLst>
          </p:cNvPr>
          <p:cNvSpPr txBox="1"/>
          <p:nvPr/>
        </p:nvSpPr>
        <p:spPr>
          <a:xfrm>
            <a:off x="775628" y="2736850"/>
            <a:ext cx="2199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Totale kosten in euro: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DF71E850-270B-4DA8-A67F-8B7DC093D85C}"/>
                  </a:ext>
                </a:extLst>
              </p:cNvPr>
              <p:cNvSpPr txBox="1"/>
              <p:nvPr/>
            </p:nvSpPr>
            <p:spPr>
              <a:xfrm>
                <a:off x="2945238" y="2786863"/>
                <a:ext cx="32127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/>
                  <a:t>(Stel </a:t>
                </a:r>
                <a14:m>
                  <m:oMath xmlns:m="http://schemas.openxmlformats.org/officeDocument/2006/math">
                    <m:r>
                      <a:rPr lang="nl-NL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nl-NL" sz="1400" dirty="0"/>
                  <a:t> het aantal uren nodig voor de klus)</a:t>
                </a:r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DF71E850-270B-4DA8-A67F-8B7DC093D8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5238" y="2786863"/>
                <a:ext cx="3212739" cy="307777"/>
              </a:xfrm>
              <a:prstGeom prst="rect">
                <a:avLst/>
              </a:prstGeom>
              <a:blipFill>
                <a:blip r:embed="rId5"/>
                <a:stretch>
                  <a:fillRect l="-569" t="-3922" b="-1960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66CAD3A4-445B-43FC-A771-9F23539A3014}"/>
                  </a:ext>
                </a:extLst>
              </p:cNvPr>
              <p:cNvSpPr txBox="1"/>
              <p:nvPr/>
            </p:nvSpPr>
            <p:spPr>
              <a:xfrm>
                <a:off x="1215492" y="3185309"/>
                <a:ext cx="4384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66CAD3A4-445B-43FC-A771-9F23539A30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5492" y="3185309"/>
                <a:ext cx="438453" cy="276999"/>
              </a:xfrm>
              <a:prstGeom prst="rect">
                <a:avLst/>
              </a:prstGeom>
              <a:blipFill>
                <a:blip r:embed="rId6"/>
                <a:stretch>
                  <a:fillRect l="-11111" r="-5556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F1501AD3-2C13-4104-9B27-94BE6219F6DF}"/>
                  </a:ext>
                </a:extLst>
              </p:cNvPr>
              <p:cNvSpPr txBox="1"/>
              <p:nvPr/>
            </p:nvSpPr>
            <p:spPr>
              <a:xfrm>
                <a:off x="1684723" y="3182587"/>
                <a:ext cx="5747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F1501AD3-2C13-4104-9B27-94BE6219F6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4723" y="3182587"/>
                <a:ext cx="574709" cy="276999"/>
              </a:xfrm>
              <a:prstGeom prst="rect">
                <a:avLst/>
              </a:prstGeom>
              <a:blipFill>
                <a:blip r:embed="rId7"/>
                <a:stretch>
                  <a:fillRect l="-8421" r="-736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400ACD65-3584-4E63-943A-97FB023DB683}"/>
                  </a:ext>
                </a:extLst>
              </p:cNvPr>
              <p:cNvSpPr txBox="1"/>
              <p:nvPr/>
            </p:nvSpPr>
            <p:spPr>
              <a:xfrm>
                <a:off x="2279819" y="3182586"/>
                <a:ext cx="5337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+ 40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400ACD65-3584-4E63-943A-97FB023DB6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819" y="3182586"/>
                <a:ext cx="533799" cy="276999"/>
              </a:xfrm>
              <a:prstGeom prst="rect">
                <a:avLst/>
              </a:prstGeom>
              <a:blipFill>
                <a:blip r:embed="rId8"/>
                <a:stretch>
                  <a:fillRect l="-9091" r="-909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753D0A76-D6BC-41B7-BD24-32C007FDD526}"/>
                  </a:ext>
                </a:extLst>
              </p:cNvPr>
              <p:cNvSpPr txBox="1"/>
              <p:nvPr/>
            </p:nvSpPr>
            <p:spPr>
              <a:xfrm>
                <a:off x="1186829" y="3535989"/>
                <a:ext cx="15704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=25∙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753D0A76-D6BC-41B7-BD24-32C007FDD5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6829" y="3535989"/>
                <a:ext cx="1570495" cy="276999"/>
              </a:xfrm>
              <a:prstGeom prst="rect">
                <a:avLst/>
              </a:prstGeom>
              <a:blipFill>
                <a:blip r:embed="rId9"/>
                <a:stretch>
                  <a:fillRect l="-4280" r="-3113" b="-3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0E983D04-F5CD-4651-BCBD-DC323C42A66E}"/>
                  </a:ext>
                </a:extLst>
              </p:cNvPr>
              <p:cNvSpPr txBox="1"/>
              <p:nvPr/>
            </p:nvSpPr>
            <p:spPr>
              <a:xfrm>
                <a:off x="1215492" y="3903445"/>
                <a:ext cx="15624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=30∙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0E983D04-F5CD-4651-BCBD-DC323C42A6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5492" y="3903445"/>
                <a:ext cx="1562479" cy="276999"/>
              </a:xfrm>
              <a:prstGeom prst="rect">
                <a:avLst/>
              </a:prstGeom>
              <a:blipFill>
                <a:blip r:embed="rId10"/>
                <a:stretch>
                  <a:fillRect l="-2724" r="-311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747A49E2-9EEC-4292-BCA1-2109A445058E}"/>
                  </a:ext>
                </a:extLst>
              </p:cNvPr>
              <p:cNvSpPr txBox="1"/>
              <p:nvPr/>
            </p:nvSpPr>
            <p:spPr>
              <a:xfrm rot="10800000">
                <a:off x="2702821" y="3160177"/>
                <a:ext cx="422488" cy="10826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747A49E2-9EEC-4292-BCA1-2109A44505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2702821" y="3160177"/>
                <a:ext cx="422488" cy="108266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kstvak 20">
            <a:extLst>
              <a:ext uri="{FF2B5EF4-FFF2-40B4-BE49-F238E27FC236}">
                <a16:creationId xmlns:a16="http://schemas.microsoft.com/office/drawing/2014/main" id="{195D16B4-9F51-46F1-B110-513436C2C787}"/>
              </a:ext>
            </a:extLst>
          </p:cNvPr>
          <p:cNvSpPr txBox="1"/>
          <p:nvPr/>
        </p:nvSpPr>
        <p:spPr>
          <a:xfrm>
            <a:off x="3231935" y="3459585"/>
            <a:ext cx="1069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00B050"/>
                </a:solidFill>
              </a:rPr>
              <a:t>Gegeven</a:t>
            </a:r>
            <a:r>
              <a:rPr lang="nl-NL" dirty="0"/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A220557D-B4BC-4483-9F37-E6B2802DC43D}"/>
                  </a:ext>
                </a:extLst>
              </p:cNvPr>
              <p:cNvSpPr txBox="1"/>
              <p:nvPr/>
            </p:nvSpPr>
            <p:spPr>
              <a:xfrm>
                <a:off x="4364893" y="3379270"/>
                <a:ext cx="644728" cy="5672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A220557D-B4BC-4483-9F37-E6B2802DC4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4893" y="3379270"/>
                <a:ext cx="644728" cy="56720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hthoek 22">
            <a:extLst>
              <a:ext uri="{FF2B5EF4-FFF2-40B4-BE49-F238E27FC236}">
                <a16:creationId xmlns:a16="http://schemas.microsoft.com/office/drawing/2014/main" id="{888721BA-42AC-4A67-AAB1-D7998A5F4C6B}"/>
              </a:ext>
            </a:extLst>
          </p:cNvPr>
          <p:cNvSpPr/>
          <p:nvPr/>
        </p:nvSpPr>
        <p:spPr>
          <a:xfrm>
            <a:off x="3865418" y="1652155"/>
            <a:ext cx="1174173" cy="27268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0E045D3A-69C6-4E1A-B5A8-E59BFF791EB6}"/>
              </a:ext>
            </a:extLst>
          </p:cNvPr>
          <p:cNvSpPr txBox="1"/>
          <p:nvPr/>
        </p:nvSpPr>
        <p:spPr>
          <a:xfrm>
            <a:off x="5204369" y="3459585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of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94650D65-8D43-4ACA-B857-E0022F10B2FC}"/>
                  </a:ext>
                </a:extLst>
              </p:cNvPr>
              <p:cNvSpPr txBox="1"/>
              <p:nvPr/>
            </p:nvSpPr>
            <p:spPr>
              <a:xfrm>
                <a:off x="5653226" y="3496753"/>
                <a:ext cx="12579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94650D65-8D43-4ACA-B857-E0022F10B2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3226" y="3496753"/>
                <a:ext cx="1257908" cy="276999"/>
              </a:xfrm>
              <a:prstGeom prst="rect">
                <a:avLst/>
              </a:prstGeom>
              <a:blipFill>
                <a:blip r:embed="rId13"/>
                <a:stretch>
                  <a:fillRect l="-3865" r="-5314" b="-3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kstvak 25">
            <a:extLst>
              <a:ext uri="{FF2B5EF4-FFF2-40B4-BE49-F238E27FC236}">
                <a16:creationId xmlns:a16="http://schemas.microsoft.com/office/drawing/2014/main" id="{16D693E9-D984-446A-9949-24DF05A85170}"/>
              </a:ext>
            </a:extLst>
          </p:cNvPr>
          <p:cNvSpPr txBox="1"/>
          <p:nvPr/>
        </p:nvSpPr>
        <p:spPr>
          <a:xfrm>
            <a:off x="7045036" y="3449782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43ADA89F-AE86-4276-B758-2BC85C9500AE}"/>
                  </a:ext>
                </a:extLst>
              </p:cNvPr>
              <p:cNvSpPr txBox="1"/>
              <p:nvPr/>
            </p:nvSpPr>
            <p:spPr>
              <a:xfrm>
                <a:off x="7616810" y="3505751"/>
                <a:ext cx="16639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20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+40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43ADA89F-AE86-4276-B758-2BC85C9500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6810" y="3505751"/>
                <a:ext cx="1663981" cy="276999"/>
              </a:xfrm>
              <a:prstGeom prst="rect">
                <a:avLst/>
              </a:prstGeom>
              <a:blipFill>
                <a:blip r:embed="rId14"/>
                <a:stretch>
                  <a:fillRect l="-2564" r="-109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08E36280-96D1-4B5B-A902-E5B7F4DE7F95}"/>
                  </a:ext>
                </a:extLst>
              </p:cNvPr>
              <p:cNvSpPr txBox="1"/>
              <p:nvPr/>
            </p:nvSpPr>
            <p:spPr>
              <a:xfrm>
                <a:off x="7613627" y="3945646"/>
                <a:ext cx="26386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120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+240=125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+200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08E36280-96D1-4B5B-A902-E5B7F4DE7F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3627" y="3945646"/>
                <a:ext cx="2638607" cy="276999"/>
              </a:xfrm>
              <a:prstGeom prst="rect">
                <a:avLst/>
              </a:prstGeom>
              <a:blipFill>
                <a:blip r:embed="rId15"/>
                <a:stretch>
                  <a:fillRect l="-1848" r="-161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kstvak 28">
            <a:extLst>
              <a:ext uri="{FF2B5EF4-FFF2-40B4-BE49-F238E27FC236}">
                <a16:creationId xmlns:a16="http://schemas.microsoft.com/office/drawing/2014/main" id="{84618197-3450-48B1-A53B-CD78FB6C49E9}"/>
              </a:ext>
            </a:extLst>
          </p:cNvPr>
          <p:cNvSpPr txBox="1"/>
          <p:nvPr/>
        </p:nvSpPr>
        <p:spPr>
          <a:xfrm>
            <a:off x="10298348" y="3930256"/>
            <a:ext cx="16232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(haakjes uitwerken)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0763DD4C-DA50-44D5-BF68-5B1900A09DB2}"/>
                  </a:ext>
                </a:extLst>
              </p:cNvPr>
              <p:cNvSpPr txBox="1"/>
              <p:nvPr/>
            </p:nvSpPr>
            <p:spPr>
              <a:xfrm>
                <a:off x="7613627" y="4385541"/>
                <a:ext cx="11822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=−40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0763DD4C-DA50-44D5-BF68-5B1900A09D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3627" y="4385541"/>
                <a:ext cx="1182247" cy="276999"/>
              </a:xfrm>
              <a:prstGeom prst="rect">
                <a:avLst/>
              </a:prstGeom>
              <a:blipFill>
                <a:blip r:embed="rId16"/>
                <a:stretch>
                  <a:fillRect l="-1031" r="-412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B45AB16F-27E3-4D10-B982-316559AC0B03}"/>
                  </a:ext>
                </a:extLst>
              </p:cNvPr>
              <p:cNvSpPr txBox="1"/>
              <p:nvPr/>
            </p:nvSpPr>
            <p:spPr>
              <a:xfrm>
                <a:off x="7613627" y="4825436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B45AB16F-27E3-4D10-B982-316559AC0B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3627" y="4825436"/>
                <a:ext cx="579518" cy="276999"/>
              </a:xfrm>
              <a:prstGeom prst="rect">
                <a:avLst/>
              </a:prstGeom>
              <a:blipFill>
                <a:blip r:embed="rId17"/>
                <a:stretch>
                  <a:fillRect l="-8421" r="-842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40BDB190-C909-41DC-8205-3A5BAE06F893}"/>
                  </a:ext>
                </a:extLst>
              </p:cNvPr>
              <p:cNvSpPr txBox="1"/>
              <p:nvPr/>
            </p:nvSpPr>
            <p:spPr>
              <a:xfrm>
                <a:off x="1066669" y="4528094"/>
                <a:ext cx="32197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nl-NL" dirty="0"/>
                  <a:t>  geeft voor de totale kosten:</a:t>
                </a:r>
              </a:p>
            </p:txBody>
          </p:sp>
        </mc:Choice>
        <mc:Fallback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40BDB190-C909-41DC-8205-3A5BAE06F8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669" y="4528094"/>
                <a:ext cx="3219728" cy="276999"/>
              </a:xfrm>
              <a:prstGeom prst="rect">
                <a:avLst/>
              </a:prstGeom>
              <a:blipFill>
                <a:blip r:embed="rId18"/>
                <a:stretch>
                  <a:fillRect l="-2462" t="-28889" r="-3977" b="-5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0C480219-8DD9-431A-96AD-5F9FCE2AE81D}"/>
                  </a:ext>
                </a:extLst>
              </p:cNvPr>
              <p:cNvSpPr txBox="1"/>
              <p:nvPr/>
            </p:nvSpPr>
            <p:spPr>
              <a:xfrm>
                <a:off x="1746602" y="4965788"/>
                <a:ext cx="4384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0C480219-8DD9-431A-96AD-5F9FCE2AE8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6602" y="4965788"/>
                <a:ext cx="438453" cy="276999"/>
              </a:xfrm>
              <a:prstGeom prst="rect">
                <a:avLst/>
              </a:prstGeom>
              <a:blipFill>
                <a:blip r:embed="rId19"/>
                <a:stretch>
                  <a:fillRect l="-12676" r="-563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8E64D4D1-DA28-4276-A413-D2F4EADE2B81}"/>
                  </a:ext>
                </a:extLst>
              </p:cNvPr>
              <p:cNvSpPr txBox="1"/>
              <p:nvPr/>
            </p:nvSpPr>
            <p:spPr>
              <a:xfrm>
                <a:off x="2259432" y="4963935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8E64D4D1-DA28-4276-A413-D2F4EADE2B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9432" y="4963935"/>
                <a:ext cx="437620" cy="276999"/>
              </a:xfrm>
              <a:prstGeom prst="rect">
                <a:avLst/>
              </a:prstGeom>
              <a:blipFill>
                <a:blip r:embed="rId20"/>
                <a:stretch>
                  <a:fillRect l="-12676" r="-1408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DE95FEC9-E471-420B-962E-F9234054373A}"/>
                  </a:ext>
                </a:extLst>
              </p:cNvPr>
              <p:cNvSpPr txBox="1"/>
              <p:nvPr/>
            </p:nvSpPr>
            <p:spPr>
              <a:xfrm>
                <a:off x="2788943" y="4963935"/>
                <a:ext cx="98777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=240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DE95FEC9-E471-420B-962E-F923405437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8943" y="4963935"/>
                <a:ext cx="987771" cy="276999"/>
              </a:xfrm>
              <a:prstGeom prst="rect">
                <a:avLst/>
              </a:prstGeom>
              <a:blipFill>
                <a:blip r:embed="rId21"/>
                <a:stretch>
                  <a:fillRect r="-4938" b="-2826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6B8268C4-9B1F-4B48-85E3-763CCFC153C6}"/>
                  </a:ext>
                </a:extLst>
              </p:cNvPr>
              <p:cNvSpPr txBox="1"/>
              <p:nvPr/>
            </p:nvSpPr>
            <p:spPr>
              <a:xfrm>
                <a:off x="3868605" y="4963934"/>
                <a:ext cx="9797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6B8268C4-9B1F-4B48-85E3-763CCFC153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8605" y="4963934"/>
                <a:ext cx="979755" cy="276999"/>
              </a:xfrm>
              <a:prstGeom prst="rect">
                <a:avLst/>
              </a:prstGeom>
              <a:blipFill>
                <a:blip r:embed="rId22"/>
                <a:stretch>
                  <a:fillRect r="-562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kstvak 36">
            <a:extLst>
              <a:ext uri="{FF2B5EF4-FFF2-40B4-BE49-F238E27FC236}">
                <a16:creationId xmlns:a16="http://schemas.microsoft.com/office/drawing/2014/main" id="{D6219C96-EDEC-4870-8B5F-606D00420D4F}"/>
              </a:ext>
            </a:extLst>
          </p:cNvPr>
          <p:cNvSpPr txBox="1"/>
          <p:nvPr/>
        </p:nvSpPr>
        <p:spPr>
          <a:xfrm>
            <a:off x="956446" y="541769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27F68BDF-A6F4-4EFC-9A74-A6733B8924CA}"/>
                  </a:ext>
                </a:extLst>
              </p:cNvPr>
              <p:cNvSpPr txBox="1"/>
              <p:nvPr/>
            </p:nvSpPr>
            <p:spPr>
              <a:xfrm>
                <a:off x="1746602" y="5475398"/>
                <a:ext cx="9536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27F68BDF-A6F4-4EFC-9A74-A6733B8924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6602" y="5475398"/>
                <a:ext cx="953659" cy="276999"/>
              </a:xfrm>
              <a:prstGeom prst="rect">
                <a:avLst/>
              </a:prstGeom>
              <a:blipFill>
                <a:blip r:embed="rId23"/>
                <a:stretch>
                  <a:fillRect l="-5769" r="-1923" b="-2826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F1F41C44-E0C6-47B2-B924-5A851EBE144A}"/>
                  </a:ext>
                </a:extLst>
              </p:cNvPr>
              <p:cNvSpPr txBox="1"/>
              <p:nvPr/>
            </p:nvSpPr>
            <p:spPr>
              <a:xfrm>
                <a:off x="2768161" y="5473396"/>
                <a:ext cx="14058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200:240:280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F1F41C44-E0C6-47B2-B924-5A851EBE14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8161" y="5473396"/>
                <a:ext cx="1405834" cy="276999"/>
              </a:xfrm>
              <a:prstGeom prst="rect">
                <a:avLst/>
              </a:prstGeom>
              <a:blipFill>
                <a:blip r:embed="rId24"/>
                <a:stretch>
                  <a:fillRect l="-3463" r="-3896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kstvak 39">
            <a:extLst>
              <a:ext uri="{FF2B5EF4-FFF2-40B4-BE49-F238E27FC236}">
                <a16:creationId xmlns:a16="http://schemas.microsoft.com/office/drawing/2014/main" id="{E2AE169A-1822-402E-B44F-5CCFA01AB9FE}"/>
              </a:ext>
            </a:extLst>
          </p:cNvPr>
          <p:cNvSpPr txBox="1"/>
          <p:nvPr/>
        </p:nvSpPr>
        <p:spPr>
          <a:xfrm>
            <a:off x="4286397" y="5888155"/>
            <a:ext cx="2073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(je moet vereenvoudigen)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57BA9E79-C441-44FC-9BD1-4069D49EB96C}"/>
                  </a:ext>
                </a:extLst>
              </p:cNvPr>
              <p:cNvSpPr txBox="1"/>
              <p:nvPr/>
            </p:nvSpPr>
            <p:spPr>
              <a:xfrm>
                <a:off x="2477245" y="5896064"/>
                <a:ext cx="9024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57BA9E79-C441-44FC-9BD1-4069D49EB9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7245" y="5896064"/>
                <a:ext cx="902491" cy="276999"/>
              </a:xfrm>
              <a:prstGeom prst="rect">
                <a:avLst/>
              </a:prstGeom>
              <a:blipFill>
                <a:blip r:embed="rId25"/>
                <a:stretch>
                  <a:fillRect l="-2027" r="-675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Rechthoek 41">
                <a:extLst>
                  <a:ext uri="{FF2B5EF4-FFF2-40B4-BE49-F238E27FC236}">
                    <a16:creationId xmlns:a16="http://schemas.microsoft.com/office/drawing/2014/main" id="{88F1B596-C1F5-4112-B532-22FDD290E21E}"/>
                  </a:ext>
                </a:extLst>
              </p:cNvPr>
              <p:cNvSpPr/>
              <p:nvPr/>
            </p:nvSpPr>
            <p:spPr>
              <a:xfrm>
                <a:off x="9230928" y="3460668"/>
                <a:ext cx="161140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5∙</m:t>
                      </m:r>
                      <m:d>
                        <m:dPr>
                          <m:ctrlP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25</m:t>
                          </m:r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+40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2" name="Rechthoek 41">
                <a:extLst>
                  <a:ext uri="{FF2B5EF4-FFF2-40B4-BE49-F238E27FC236}">
                    <a16:creationId xmlns:a16="http://schemas.microsoft.com/office/drawing/2014/main" id="{88F1B596-C1F5-4112-B532-22FDD290E2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0928" y="3460668"/>
                <a:ext cx="1611402" cy="369332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1774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 animBg="1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31</TotalTime>
  <Words>120</Words>
  <Application>Microsoft Office PowerPoint</Application>
  <PresentationFormat>Breedbeeld</PresentationFormat>
  <Paragraphs>30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4</cp:revision>
  <dcterms:created xsi:type="dcterms:W3CDTF">2020-01-23T08:07:38Z</dcterms:created>
  <dcterms:modified xsi:type="dcterms:W3CDTF">2020-01-23T08:39:13Z</dcterms:modified>
</cp:coreProperties>
</file>