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5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64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05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39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72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1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47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97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1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63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93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08AB6-2B28-46C4-9EC4-0C0852DA033A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4945-8D72-41C5-AABA-EADA3976DC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57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02277" y="61818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23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6" y="1152663"/>
            <a:ext cx="4492447" cy="172547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945" y="618187"/>
            <a:ext cx="3318815" cy="3023464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884420" y="1723869"/>
            <a:ext cx="792409" cy="291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777416" y="3124838"/>
            <a:ext cx="20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delen: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2850997" y="3171004"/>
                <a:ext cx="15468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5+4+1=10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997" y="3171004"/>
                <a:ext cx="1546898" cy="276999"/>
              </a:xfrm>
              <a:prstGeom prst="rect">
                <a:avLst/>
              </a:prstGeom>
              <a:blipFill>
                <a:blip r:embed="rId4"/>
                <a:stretch>
                  <a:fillRect l="-3557" r="-35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815439" y="3787038"/>
                <a:ext cx="989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39" y="3787038"/>
                <a:ext cx="989245" cy="369332"/>
              </a:xfrm>
              <a:prstGeom prst="rect">
                <a:avLst/>
              </a:prstGeom>
              <a:blipFill>
                <a:blip r:embed="rId5"/>
                <a:stretch>
                  <a:fillRect l="-555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804684" y="3732118"/>
                <a:ext cx="734175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684" y="3732118"/>
                <a:ext cx="734175" cy="519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2642702" y="3853304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702" y="3853304"/>
                <a:ext cx="565861" cy="276999"/>
              </a:xfrm>
              <a:prstGeom prst="rect">
                <a:avLst/>
              </a:prstGeom>
              <a:blipFill>
                <a:blip r:embed="rId7"/>
                <a:stretch>
                  <a:fillRect l="-4348" r="-1087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777416" y="4610625"/>
            <a:ext cx="406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Aantal leerlingen met bloedgroep A is 12</a:t>
            </a:r>
          </a:p>
        </p:txBody>
      </p:sp>
    </p:spTree>
    <p:extLst>
      <p:ext uri="{BB962C8B-B14F-4D97-AF65-F5344CB8AC3E}">
        <p14:creationId xmlns:p14="http://schemas.microsoft.com/office/powerpoint/2010/main" val="92812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</TotalTime>
  <Words>21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</cp:revision>
  <dcterms:created xsi:type="dcterms:W3CDTF">2020-01-22T10:51:47Z</dcterms:created>
  <dcterms:modified xsi:type="dcterms:W3CDTF">2020-01-23T07:54:32Z</dcterms:modified>
</cp:coreProperties>
</file>