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502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30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98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65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114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879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884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17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479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42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366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0C261-9FD9-4C11-B411-A329F0E275B7}" type="datetimeFigureOut">
              <a:rPr lang="nl-NL" smtClean="0"/>
              <a:t>23-1-2020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5F97A-5CA5-434D-AFC2-2FECB9C7EE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5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16.svg"/><Relationship Id="rId18" Type="http://schemas.openxmlformats.org/officeDocument/2006/relationships/image" Target="../media/image24.png"/><Relationship Id="rId3" Type="http://schemas.openxmlformats.org/officeDocument/2006/relationships/image" Target="../media/image2.jpg"/><Relationship Id="rId21" Type="http://schemas.openxmlformats.org/officeDocument/2006/relationships/image" Target="../media/image27.png"/><Relationship Id="rId7" Type="http://schemas.openxmlformats.org/officeDocument/2006/relationships/image" Target="../media/image19.png"/><Relationship Id="rId12" Type="http://schemas.openxmlformats.org/officeDocument/2006/relationships/image" Target="../media/image15.png"/><Relationship Id="rId2" Type="http://schemas.openxmlformats.org/officeDocument/2006/relationships/image" Target="../media/image1.jpg"/><Relationship Id="rId20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0.png"/><Relationship Id="rId5" Type="http://schemas.openxmlformats.org/officeDocument/2006/relationships/image" Target="../media/image18.jpg"/><Relationship Id="rId23" Type="http://schemas.openxmlformats.org/officeDocument/2006/relationships/image" Target="../media/image29.png"/><Relationship Id="rId10" Type="http://schemas.openxmlformats.org/officeDocument/2006/relationships/image" Target="../media/image22.png"/><Relationship Id="rId19" Type="http://schemas.openxmlformats.org/officeDocument/2006/relationships/image" Target="../media/image25.png"/><Relationship Id="rId4" Type="http://schemas.openxmlformats.org/officeDocument/2006/relationships/image" Target="../media/image17.jpg"/><Relationship Id="rId9" Type="http://schemas.openxmlformats.org/officeDocument/2006/relationships/image" Target="../media/image21.png"/><Relationship Id="rId22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667" y="711170"/>
            <a:ext cx="3046781" cy="26659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808" y="660652"/>
            <a:ext cx="1919783" cy="3108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01" y="1237295"/>
            <a:ext cx="1360170" cy="536296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22" y="3596968"/>
            <a:ext cx="1500073" cy="59847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594866" y="63143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1768898" y="1218550"/>
                <a:ext cx="181139" cy="5186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898" y="1218550"/>
                <a:ext cx="181139" cy="5186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kstvak 11"/>
          <p:cNvSpPr txBox="1"/>
          <p:nvPr/>
        </p:nvSpPr>
        <p:spPr>
          <a:xfrm>
            <a:off x="3132946" y="1838082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(kruiselings vermenigvuldigen)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850647" y="1838082"/>
                <a:ext cx="19298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e>
                      </m:d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1=2∙8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47" y="1838082"/>
                <a:ext cx="1929824" cy="276999"/>
              </a:xfrm>
              <a:prstGeom prst="rect">
                <a:avLst/>
              </a:prstGeom>
              <a:blipFill>
                <a:blip r:embed="rId7"/>
                <a:stretch>
                  <a:fillRect r="-253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850647" y="2286301"/>
                <a:ext cx="1273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+6=16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47" y="2286301"/>
                <a:ext cx="1273362" cy="276999"/>
              </a:xfrm>
              <a:prstGeom prst="rect">
                <a:avLst/>
              </a:prstGeom>
              <a:blipFill>
                <a:blip r:embed="rId8"/>
                <a:stretch>
                  <a:fillRect l="-4327" r="-4327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/>
              <p:cNvSpPr txBox="1"/>
              <p:nvPr/>
            </p:nvSpPr>
            <p:spPr>
              <a:xfrm>
                <a:off x="850647" y="2745876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47" y="2745876"/>
                <a:ext cx="869405" cy="276999"/>
              </a:xfrm>
              <a:prstGeom prst="rect">
                <a:avLst/>
              </a:prstGeom>
              <a:blipFill>
                <a:blip r:embed="rId9"/>
                <a:stretch>
                  <a:fillRect l="-6338" r="-633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/>
              <p:cNvSpPr txBox="1"/>
              <p:nvPr/>
            </p:nvSpPr>
            <p:spPr>
              <a:xfrm>
                <a:off x="850647" y="3138891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47" y="3138891"/>
                <a:ext cx="612925" cy="276999"/>
              </a:xfrm>
              <a:prstGeom prst="rect">
                <a:avLst/>
              </a:prstGeom>
              <a:blipFill>
                <a:blip r:embed="rId10"/>
                <a:stretch>
                  <a:fillRect l="-5000" r="-9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910088" y="4330750"/>
                <a:ext cx="18897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14=3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−17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088" y="4330750"/>
                <a:ext cx="1889748" cy="276999"/>
              </a:xfrm>
              <a:prstGeom prst="rect">
                <a:avLst/>
              </a:prstGeom>
              <a:blipFill>
                <a:blip r:embed="rId11"/>
                <a:stretch>
                  <a:fillRect l="-225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921437" y="4801223"/>
                <a:ext cx="1401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14=6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−51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37" y="4801223"/>
                <a:ext cx="1401602" cy="276999"/>
              </a:xfrm>
              <a:prstGeom prst="rect">
                <a:avLst/>
              </a:prstGeom>
              <a:blipFill>
                <a:blip r:embed="rId12"/>
                <a:stretch>
                  <a:fillRect l="-3478" r="-391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921437" y="5230764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65=6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437" y="5230764"/>
                <a:ext cx="869405" cy="276999"/>
              </a:xfrm>
              <a:prstGeom prst="rect">
                <a:avLst/>
              </a:prstGeom>
              <a:blipFill>
                <a:blip r:embed="rId13"/>
                <a:stretch>
                  <a:fillRect l="-6294" r="-55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978887" y="5703485"/>
                <a:ext cx="741165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887" y="5703485"/>
                <a:ext cx="741165" cy="52418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hoek 21"/>
              <p:cNvSpPr/>
              <p:nvPr/>
            </p:nvSpPr>
            <p:spPr>
              <a:xfrm>
                <a:off x="1790842" y="5608234"/>
                <a:ext cx="116281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=10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Rechthoe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0842" y="5608234"/>
                <a:ext cx="1162819" cy="71468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Gedachtewolkje: wolk 24">
            <a:extLst>
              <a:ext uri="{FF2B5EF4-FFF2-40B4-BE49-F238E27FC236}">
                <a16:creationId xmlns:a16="http://schemas.microsoft.com/office/drawing/2014/main" id="{FEBC99BB-AE73-4C38-A3A3-62CBA788CFCB}"/>
              </a:ext>
            </a:extLst>
          </p:cNvPr>
          <p:cNvSpPr/>
          <p:nvPr/>
        </p:nvSpPr>
        <p:spPr>
          <a:xfrm>
            <a:off x="8775776" y="3923105"/>
            <a:ext cx="2287026" cy="815290"/>
          </a:xfrm>
          <a:prstGeom prst="cloudCallout">
            <a:avLst>
              <a:gd name="adj1" fmla="val -18270"/>
              <a:gd name="adj2" fmla="val 79371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Je moet vereenvoudigen</a:t>
            </a:r>
          </a:p>
        </p:txBody>
      </p:sp>
      <p:pic>
        <p:nvPicPr>
          <p:cNvPr id="24" name="Graphic 26" descr="Marketing">
            <a:extLst>
              <a:ext uri="{FF2B5EF4-FFF2-40B4-BE49-F238E27FC236}">
                <a16:creationId xmlns:a16="http://schemas.microsoft.com/office/drawing/2014/main" id="{DDE60153-963D-4C1D-BA23-5016E320AB91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619708" y="4839292"/>
            <a:ext cx="914400" cy="914400"/>
          </a:xfrm>
          <a:prstGeom prst="rect">
            <a:avLst/>
          </a:prstGeom>
        </p:spPr>
      </p:pic>
      <p:sp>
        <p:nvSpPr>
          <p:cNvPr id="25" name="Tekstvak 24"/>
          <p:cNvSpPr txBox="1"/>
          <p:nvPr/>
        </p:nvSpPr>
        <p:spPr>
          <a:xfrm>
            <a:off x="3582074" y="4804204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3582074" y="4299972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(kruiselings vermenigvuldigen)</a:t>
            </a:r>
          </a:p>
        </p:txBody>
      </p:sp>
    </p:spTree>
    <p:extLst>
      <p:ext uri="{BB962C8B-B14F-4D97-AF65-F5344CB8AC3E}">
        <p14:creationId xmlns:p14="http://schemas.microsoft.com/office/powerpoint/2010/main" val="846677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 animBg="1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667" y="711170"/>
            <a:ext cx="3046781" cy="266593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808" y="660652"/>
            <a:ext cx="1919783" cy="310896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33" y="1176573"/>
            <a:ext cx="1352398" cy="575158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733" y="3866791"/>
            <a:ext cx="1437894" cy="551840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594866" y="63143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kstvak 1"/>
              <p:cNvSpPr txBox="1"/>
              <p:nvPr/>
            </p:nvSpPr>
            <p:spPr>
              <a:xfrm>
                <a:off x="1903808" y="1162345"/>
                <a:ext cx="283731" cy="5241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" name="Tekstvak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808" y="1162345"/>
                <a:ext cx="283731" cy="5241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1182142" y="1802373"/>
                <a:ext cx="16332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42" y="1802373"/>
                <a:ext cx="1633268" cy="276999"/>
              </a:xfrm>
              <a:prstGeom prst="rect">
                <a:avLst/>
              </a:prstGeom>
              <a:blipFill>
                <a:blip r:embed="rId7"/>
                <a:stretch>
                  <a:fillRect l="-335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/>
              <p:cNvSpPr txBox="1"/>
              <p:nvPr/>
            </p:nvSpPr>
            <p:spPr>
              <a:xfrm>
                <a:off x="1182142" y="2272794"/>
                <a:ext cx="1273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2142" y="2272794"/>
                <a:ext cx="1273362" cy="276999"/>
              </a:xfrm>
              <a:prstGeom prst="rect">
                <a:avLst/>
              </a:prstGeom>
              <a:blipFill>
                <a:blip r:embed="rId8"/>
                <a:stretch>
                  <a:fillRect l="-4306" r="-382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/>
              <p:cNvSpPr txBox="1"/>
              <p:nvPr/>
            </p:nvSpPr>
            <p:spPr>
              <a:xfrm>
                <a:off x="1215977" y="2743215"/>
                <a:ext cx="8694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21=2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977" y="2743215"/>
                <a:ext cx="869405" cy="276999"/>
              </a:xfrm>
              <a:prstGeom prst="rect">
                <a:avLst/>
              </a:prstGeom>
              <a:blipFill>
                <a:blip r:embed="rId9"/>
                <a:stretch>
                  <a:fillRect l="-5594" r="-559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/>
              <p:cNvSpPr txBox="1"/>
              <p:nvPr/>
            </p:nvSpPr>
            <p:spPr>
              <a:xfrm>
                <a:off x="1237349" y="3180781"/>
                <a:ext cx="74116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349" y="3180781"/>
                <a:ext cx="741165" cy="5186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/>
              <p:cNvSpPr txBox="1"/>
              <p:nvPr/>
            </p:nvSpPr>
            <p:spPr>
              <a:xfrm>
                <a:off x="2187539" y="3143680"/>
                <a:ext cx="978152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=10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539" y="3143680"/>
                <a:ext cx="978152" cy="6223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Gedachtewolkje: wolk 24">
            <a:extLst>
              <a:ext uri="{FF2B5EF4-FFF2-40B4-BE49-F238E27FC236}">
                <a16:creationId xmlns:a16="http://schemas.microsoft.com/office/drawing/2014/main" id="{FEBC99BB-AE73-4C38-A3A3-62CBA788CFCB}"/>
              </a:ext>
            </a:extLst>
          </p:cNvPr>
          <p:cNvSpPr/>
          <p:nvPr/>
        </p:nvSpPr>
        <p:spPr>
          <a:xfrm>
            <a:off x="8775776" y="3923105"/>
            <a:ext cx="2287026" cy="815290"/>
          </a:xfrm>
          <a:prstGeom prst="cloudCallout">
            <a:avLst>
              <a:gd name="adj1" fmla="val -18270"/>
              <a:gd name="adj2" fmla="val 79371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Je moet vereenvoudigen</a:t>
            </a:r>
          </a:p>
        </p:txBody>
      </p:sp>
      <p:pic>
        <p:nvPicPr>
          <p:cNvPr id="16" name="Graphic 26" descr="Marketing">
            <a:extLst>
              <a:ext uri="{FF2B5EF4-FFF2-40B4-BE49-F238E27FC236}">
                <a16:creationId xmlns:a16="http://schemas.microsoft.com/office/drawing/2014/main" id="{DDE60153-963D-4C1D-BA23-5016E320AB9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619708" y="4839292"/>
            <a:ext cx="914400" cy="914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/>
              <p:cNvSpPr txBox="1"/>
              <p:nvPr/>
            </p:nvSpPr>
            <p:spPr>
              <a:xfrm>
                <a:off x="1140874" y="4612774"/>
                <a:ext cx="18095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6=0,2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3−2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874" y="4612774"/>
                <a:ext cx="1809598" cy="276999"/>
              </a:xfrm>
              <a:prstGeom prst="rect">
                <a:avLst/>
              </a:prstGeom>
              <a:blipFill>
                <a:blip r:embed="rId18"/>
                <a:stretch>
                  <a:fillRect l="-235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/>
              <p:cNvSpPr txBox="1"/>
              <p:nvPr/>
            </p:nvSpPr>
            <p:spPr>
              <a:xfrm>
                <a:off x="1176332" y="5060559"/>
                <a:ext cx="1497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6=0,6−0,4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332" y="5060559"/>
                <a:ext cx="1497782" cy="276999"/>
              </a:xfrm>
              <a:prstGeom prst="rect">
                <a:avLst/>
              </a:prstGeom>
              <a:blipFill>
                <a:blip r:embed="rId19"/>
                <a:stretch>
                  <a:fillRect l="-3659" r="-243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/>
              <p:cNvSpPr txBox="1"/>
              <p:nvPr/>
            </p:nvSpPr>
            <p:spPr>
              <a:xfrm>
                <a:off x="1135943" y="5497089"/>
                <a:ext cx="12669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5,4=−0,4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943" y="5497089"/>
                <a:ext cx="1266950" cy="276999"/>
              </a:xfrm>
              <a:prstGeom prst="rect">
                <a:avLst/>
              </a:prstGeom>
              <a:blipFill>
                <a:blip r:embed="rId20"/>
                <a:stretch>
                  <a:fillRect l="-4327" r="-384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/>
              <p:cNvSpPr txBox="1"/>
              <p:nvPr/>
            </p:nvSpPr>
            <p:spPr>
              <a:xfrm>
                <a:off x="1176332" y="5928410"/>
                <a:ext cx="962379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5,4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−0,4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332" y="5928410"/>
                <a:ext cx="962379" cy="55528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/>
              <p:cNvSpPr txBox="1"/>
              <p:nvPr/>
            </p:nvSpPr>
            <p:spPr>
              <a:xfrm>
                <a:off x="2250087" y="5923172"/>
                <a:ext cx="758221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087" y="5923172"/>
                <a:ext cx="758221" cy="52418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/>
              <p:cNvSpPr txBox="1"/>
              <p:nvPr/>
            </p:nvSpPr>
            <p:spPr>
              <a:xfrm>
                <a:off x="3104694" y="5940554"/>
                <a:ext cx="75822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694" y="5940554"/>
                <a:ext cx="758220" cy="518604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/>
              <p:cNvSpPr txBox="1"/>
              <p:nvPr/>
            </p:nvSpPr>
            <p:spPr>
              <a:xfrm>
                <a:off x="3974291" y="5888681"/>
                <a:ext cx="1151276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=−13</m:t>
                          </m:r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3" name="Tekstvak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291" y="5888681"/>
                <a:ext cx="1151276" cy="62235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kstvak 23"/>
          <p:cNvSpPr txBox="1"/>
          <p:nvPr/>
        </p:nvSpPr>
        <p:spPr>
          <a:xfrm>
            <a:off x="3343965" y="1781810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(kruiselings vermenigvuldigen)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3337099" y="2242016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3513661" y="4581996"/>
            <a:ext cx="2416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(kruiselings vermenigvuldigen)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3516434" y="5018075"/>
            <a:ext cx="1623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(haakjes uitwerken)</a:t>
            </a:r>
          </a:p>
        </p:txBody>
      </p:sp>
    </p:spTree>
    <p:extLst>
      <p:ext uri="{BB962C8B-B14F-4D97-AF65-F5344CB8AC3E}">
        <p14:creationId xmlns:p14="http://schemas.microsoft.com/office/powerpoint/2010/main" val="280113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1" grpId="0"/>
      <p:bldP spid="12" grpId="0"/>
      <p:bldP spid="13" grpId="0"/>
      <p:bldP spid="14" grpId="0"/>
      <p:bldP spid="15" grpId="0" animBg="1"/>
      <p:bldP spid="15" grpId="1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85</TotalTime>
  <Words>104</Words>
  <Application>Microsoft Office PowerPoint</Application>
  <PresentationFormat>Breedbeeld</PresentationFormat>
  <Paragraphs>34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7</cp:revision>
  <dcterms:created xsi:type="dcterms:W3CDTF">2020-01-22T09:26:14Z</dcterms:created>
  <dcterms:modified xsi:type="dcterms:W3CDTF">2020-01-23T08:01:58Z</dcterms:modified>
</cp:coreProperties>
</file>