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3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C019-B34B-486F-B4DE-2DBBF3C389E1}" type="datetimeFigureOut">
              <a:rPr lang="nl-NL" smtClean="0"/>
              <a:t>18-1-2020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D3869-6DFF-4507-9284-4A66F2FECF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8145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C019-B34B-486F-B4DE-2DBBF3C389E1}" type="datetimeFigureOut">
              <a:rPr lang="nl-NL" smtClean="0"/>
              <a:t>18-1-2020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D3869-6DFF-4507-9284-4A66F2FECF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5543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C019-B34B-486F-B4DE-2DBBF3C389E1}" type="datetimeFigureOut">
              <a:rPr lang="nl-NL" smtClean="0"/>
              <a:t>18-1-2020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D3869-6DFF-4507-9284-4A66F2FECF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0205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C019-B34B-486F-B4DE-2DBBF3C389E1}" type="datetimeFigureOut">
              <a:rPr lang="nl-NL" smtClean="0"/>
              <a:t>18-1-2020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D3869-6DFF-4507-9284-4A66F2FECF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87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C019-B34B-486F-B4DE-2DBBF3C389E1}" type="datetimeFigureOut">
              <a:rPr lang="nl-NL" smtClean="0"/>
              <a:t>18-1-2020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D3869-6DFF-4507-9284-4A66F2FECF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1192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C019-B34B-486F-B4DE-2DBBF3C389E1}" type="datetimeFigureOut">
              <a:rPr lang="nl-NL" smtClean="0"/>
              <a:t>18-1-2020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D3869-6DFF-4507-9284-4A66F2FECF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3042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C019-B34B-486F-B4DE-2DBBF3C389E1}" type="datetimeFigureOut">
              <a:rPr lang="nl-NL" smtClean="0"/>
              <a:t>18-1-2020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D3869-6DFF-4507-9284-4A66F2FECF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2677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C019-B34B-486F-B4DE-2DBBF3C389E1}" type="datetimeFigureOut">
              <a:rPr lang="nl-NL" smtClean="0"/>
              <a:t>18-1-2020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D3869-6DFF-4507-9284-4A66F2FECF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513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C019-B34B-486F-B4DE-2DBBF3C389E1}" type="datetimeFigureOut">
              <a:rPr lang="nl-NL" smtClean="0"/>
              <a:t>18-1-2020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D3869-6DFF-4507-9284-4A66F2FECF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4156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C019-B34B-486F-B4DE-2DBBF3C389E1}" type="datetimeFigureOut">
              <a:rPr lang="nl-NL" smtClean="0"/>
              <a:t>18-1-2020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D3869-6DFF-4507-9284-4A66F2FECF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9250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C019-B34B-486F-B4DE-2DBBF3C389E1}" type="datetimeFigureOut">
              <a:rPr lang="nl-NL" smtClean="0"/>
              <a:t>18-1-2020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D3869-6DFF-4507-9284-4A66F2FECF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9396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4C019-B34B-486F-B4DE-2DBBF3C389E1}" type="datetimeFigureOut">
              <a:rPr lang="nl-NL" smtClean="0"/>
              <a:t>18-1-2020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D3869-6DFF-4507-9284-4A66F2FECF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7789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jp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7C91A0CE-377B-446A-B0D5-ECCFC467FA9A}"/>
              </a:ext>
            </a:extLst>
          </p:cNvPr>
          <p:cNvSpPr txBox="1"/>
          <p:nvPr/>
        </p:nvSpPr>
        <p:spPr>
          <a:xfrm>
            <a:off x="559293" y="514906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14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8D58FBA2-95FE-4E5A-B700-E9919A6876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921" y="1107029"/>
            <a:ext cx="4352544" cy="497434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E28D19BB-1DBE-4472-A732-CC5A53D538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921" y="4264279"/>
            <a:ext cx="3862883" cy="676199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FB376F32-2EE2-40F7-B64C-B0AE01979D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921" y="2533816"/>
            <a:ext cx="5316322" cy="70728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6ECDC444-D6CB-4729-B5AA-8DC95A815596}"/>
                  </a:ext>
                </a:extLst>
              </p:cNvPr>
              <p:cNvSpPr txBox="1"/>
              <p:nvPr/>
            </p:nvSpPr>
            <p:spPr>
              <a:xfrm>
                <a:off x="1023504" y="1756141"/>
                <a:ext cx="1186287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6ECDC444-D6CB-4729-B5AA-8DC95A8155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3504" y="1756141"/>
                <a:ext cx="1186287" cy="52597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B9296FAF-C223-45D8-AD18-8E6B72F11289}"/>
                  </a:ext>
                </a:extLst>
              </p:cNvPr>
              <p:cNvSpPr txBox="1"/>
              <p:nvPr/>
            </p:nvSpPr>
            <p:spPr>
              <a:xfrm>
                <a:off x="2209791" y="1776923"/>
                <a:ext cx="266933" cy="500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nl-NL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num>
                        <m:den>
                          <m:r>
                            <a:rPr lang="nl-NL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nl-NL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B9296FAF-C223-45D8-AD18-8E6B72F112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791" y="1776923"/>
                <a:ext cx="266933" cy="50033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63FDBA7F-CC37-41C6-9BCA-28A67C5F01AA}"/>
                  </a:ext>
                </a:extLst>
              </p:cNvPr>
              <p:cNvSpPr txBox="1"/>
              <p:nvPr/>
            </p:nvSpPr>
            <p:spPr>
              <a:xfrm>
                <a:off x="2571749" y="1731851"/>
                <a:ext cx="1202316" cy="5557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5−3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63FDBA7F-CC37-41C6-9BCA-28A67C5F01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1749" y="1731851"/>
                <a:ext cx="1202316" cy="55579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kstvak 13">
            <a:extLst>
              <a:ext uri="{FF2B5EF4-FFF2-40B4-BE49-F238E27FC236}">
                <a16:creationId xmlns:a16="http://schemas.microsoft.com/office/drawing/2014/main" id="{E862677B-C67C-49A5-AA9A-0AF0A1395519}"/>
              </a:ext>
            </a:extLst>
          </p:cNvPr>
          <p:cNvSpPr txBox="1"/>
          <p:nvPr/>
        </p:nvSpPr>
        <p:spPr>
          <a:xfrm>
            <a:off x="3979717" y="1825081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743D6C97-4A34-40AA-A572-A4747D721943}"/>
                  </a:ext>
                </a:extLst>
              </p:cNvPr>
              <p:cNvSpPr txBox="1"/>
              <p:nvPr/>
            </p:nvSpPr>
            <p:spPr>
              <a:xfrm>
                <a:off x="4626752" y="1690287"/>
                <a:ext cx="1490729" cy="5628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𝑴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1" i="1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nl-NL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nl-NL" b="1" i="1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nl-NL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nl-NL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p>
                              <m:r>
                                <a:rPr lang="nl-NL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nl-NL" b="1" i="1">
                              <a:latin typeface="Cambria Math" panose="02040503050406030204" pitchFamily="18" charset="0"/>
                            </a:rPr>
                            <m:t>𝒕</m:t>
                          </m:r>
                        </m:den>
                      </m:f>
                    </m:oMath>
                  </m:oMathPara>
                </a14:m>
                <a:endParaRPr lang="nl-NL" b="1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743D6C97-4A34-40AA-A572-A4747D7219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6752" y="1690287"/>
                <a:ext cx="1490729" cy="56284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D90EB23B-CADE-43A0-B2EE-69F356917A71}"/>
                  </a:ext>
                </a:extLst>
              </p:cNvPr>
              <p:cNvSpPr txBox="1"/>
              <p:nvPr/>
            </p:nvSpPr>
            <p:spPr>
              <a:xfrm>
                <a:off x="1105005" y="3325770"/>
                <a:ext cx="1947969" cy="7482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D90EB23B-CADE-43A0-B2EE-69F356917A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005" y="3325770"/>
                <a:ext cx="1947969" cy="74821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E883445B-8757-41FA-BBAA-9399CE144B76}"/>
                  </a:ext>
                </a:extLst>
              </p:cNvPr>
              <p:cNvSpPr txBox="1"/>
              <p:nvPr/>
            </p:nvSpPr>
            <p:spPr>
              <a:xfrm>
                <a:off x="3172907" y="3497667"/>
                <a:ext cx="1444370" cy="5841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E883445B-8757-41FA-BBAA-9399CE144B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2907" y="3497667"/>
                <a:ext cx="1444370" cy="5841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50CC4A88-1404-4BE6-9EE6-F60F9C7D15FC}"/>
                  </a:ext>
                </a:extLst>
              </p:cNvPr>
              <p:cNvSpPr txBox="1"/>
              <p:nvPr/>
            </p:nvSpPr>
            <p:spPr>
              <a:xfrm>
                <a:off x="4737210" y="3481906"/>
                <a:ext cx="1194045" cy="6024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50CC4A88-1404-4BE6-9EE6-F60F9C7D15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7210" y="3481906"/>
                <a:ext cx="1194045" cy="60247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kstvak 18">
            <a:extLst>
              <a:ext uri="{FF2B5EF4-FFF2-40B4-BE49-F238E27FC236}">
                <a16:creationId xmlns:a16="http://schemas.microsoft.com/office/drawing/2014/main" id="{DBD5C6AE-F039-4782-AF96-219FFCBEAD80}"/>
              </a:ext>
            </a:extLst>
          </p:cNvPr>
          <p:cNvSpPr txBox="1"/>
          <p:nvPr/>
        </p:nvSpPr>
        <p:spPr>
          <a:xfrm>
            <a:off x="6051188" y="3580507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A8F92B56-0E6F-4573-8EB1-3ADE1A1B0972}"/>
                  </a:ext>
                </a:extLst>
              </p:cNvPr>
              <p:cNvSpPr txBox="1"/>
              <p:nvPr/>
            </p:nvSpPr>
            <p:spPr>
              <a:xfrm>
                <a:off x="6689212" y="3429000"/>
                <a:ext cx="1445844" cy="6095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𝑻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1" i="1">
                              <a:latin typeface="Cambria Math" panose="02040503050406030204" pitchFamily="18" charset="0"/>
                            </a:rPr>
                            <m:t>𝟐</m:t>
                          </m:r>
                          <m:sSup>
                            <m:sSupPr>
                              <m:ctrlPr>
                                <a:rPr lang="nl-NL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b="1" i="1">
                                  <a:latin typeface="Cambria Math" panose="02040503050406030204" pitchFamily="18" charset="0"/>
                                </a:rPr>
                                <m:t>𝒑</m:t>
                              </m:r>
                            </m:e>
                            <m:sup>
                              <m:r>
                                <a:rPr lang="nl-NL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nl-NL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nl-NL" b="1" i="1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nl-NL" b="1" i="1">
                              <a:latin typeface="Cambria Math" panose="02040503050406030204" pitchFamily="18" charset="0"/>
                            </a:rPr>
                            <m:t>𝒑</m:t>
                          </m:r>
                        </m:num>
                        <m:den>
                          <m:r>
                            <a:rPr lang="nl-NL" b="1" i="1">
                              <a:latin typeface="Cambria Math" panose="02040503050406030204" pitchFamily="18" charset="0"/>
                            </a:rPr>
                            <m:t>𝒑</m:t>
                          </m:r>
                          <m:r>
                            <a:rPr lang="nl-NL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nl-NL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nl-NL" b="1" dirty="0"/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A8F92B56-0E6F-4573-8EB1-3ADE1A1B09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9212" y="3429000"/>
                <a:ext cx="1445844" cy="60952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5D42719A-562F-4F3A-B9AA-0827EFA8DE54}"/>
                  </a:ext>
                </a:extLst>
              </p:cNvPr>
              <p:cNvSpPr txBox="1"/>
              <p:nvPr/>
            </p:nvSpPr>
            <p:spPr>
              <a:xfrm>
                <a:off x="1105005" y="5154532"/>
                <a:ext cx="2200154" cy="6024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0,05</m:t>
                          </m:r>
                          <m:sSup>
                            <m:sSup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5D42719A-562F-4F3A-B9AA-0827EFA8DE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005" y="5154532"/>
                <a:ext cx="2200154" cy="60247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1934C676-5D28-45E9-BA43-9C7847BA580F}"/>
                  </a:ext>
                </a:extLst>
              </p:cNvPr>
              <p:cNvSpPr txBox="1"/>
              <p:nvPr/>
            </p:nvSpPr>
            <p:spPr>
              <a:xfrm>
                <a:off x="3336332" y="5175314"/>
                <a:ext cx="1664751" cy="5726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=0,05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+4−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1934C676-5D28-45E9-BA43-9C7847BA58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6332" y="5175314"/>
                <a:ext cx="1664751" cy="57265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kstvak 22">
            <a:extLst>
              <a:ext uri="{FF2B5EF4-FFF2-40B4-BE49-F238E27FC236}">
                <a16:creationId xmlns:a16="http://schemas.microsoft.com/office/drawing/2014/main" id="{1BDD4C20-8E24-416B-90F1-4D68E69929B7}"/>
              </a:ext>
            </a:extLst>
          </p:cNvPr>
          <p:cNvSpPr txBox="1"/>
          <p:nvPr/>
        </p:nvSpPr>
        <p:spPr>
          <a:xfrm>
            <a:off x="5188638" y="5271102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D4CC76F2-A848-4AAF-A98B-27D8B54A9ED8}"/>
                  </a:ext>
                </a:extLst>
              </p:cNvPr>
              <p:cNvSpPr txBox="1"/>
              <p:nvPr/>
            </p:nvSpPr>
            <p:spPr>
              <a:xfrm>
                <a:off x="5780897" y="5154532"/>
                <a:ext cx="1976503" cy="5726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𝑭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nl-NL" b="1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nl-NL" b="1" i="1">
                          <a:latin typeface="Cambria Math" panose="02040503050406030204" pitchFamily="18" charset="0"/>
                        </a:rPr>
                        <m:t>𝟎𝟓</m:t>
                      </m:r>
                      <m:r>
                        <a:rPr lang="nl-NL" b="1" i="1"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nl-NL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1" i="1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nl-NL" b="1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nl-NL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1" i="1"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nl-NL" b="1" i="1">
                              <a:latin typeface="Cambria Math" panose="02040503050406030204" pitchFamily="18" charset="0"/>
                            </a:rPr>
                            <m:t>𝒑</m:t>
                          </m:r>
                        </m:den>
                      </m:f>
                    </m:oMath>
                  </m:oMathPara>
                </a14:m>
                <a:endParaRPr lang="nl-NL" b="1" dirty="0"/>
              </a:p>
            </p:txBody>
          </p:sp>
        </mc:Choice>
        <mc:Fallback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D4CC76F2-A848-4AAF-A98B-27D8B54A9E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0897" y="5154532"/>
                <a:ext cx="1976503" cy="57265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Gedachtewolkje: wolk 24">
            <a:extLst>
              <a:ext uri="{FF2B5EF4-FFF2-40B4-BE49-F238E27FC236}">
                <a16:creationId xmlns:a16="http://schemas.microsoft.com/office/drawing/2014/main" id="{FEBC99BB-AE73-4C38-A3A3-62CBA788CFCB}"/>
              </a:ext>
            </a:extLst>
          </p:cNvPr>
          <p:cNvSpPr/>
          <p:nvPr/>
        </p:nvSpPr>
        <p:spPr>
          <a:xfrm>
            <a:off x="9236492" y="901371"/>
            <a:ext cx="2287026" cy="815290"/>
          </a:xfrm>
          <a:prstGeom prst="cloudCallout">
            <a:avLst>
              <a:gd name="adj1" fmla="val -18270"/>
              <a:gd name="adj2" fmla="val 79371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chemeClr val="tx1"/>
                </a:solidFill>
              </a:rPr>
              <a:t>Je moet vereenvoudigen</a:t>
            </a:r>
          </a:p>
        </p:txBody>
      </p:sp>
      <p:pic>
        <p:nvPicPr>
          <p:cNvPr id="27" name="Graphic 26" descr="Marketing">
            <a:extLst>
              <a:ext uri="{FF2B5EF4-FFF2-40B4-BE49-F238E27FC236}">
                <a16:creationId xmlns:a16="http://schemas.microsoft.com/office/drawing/2014/main" id="{DDE60153-963D-4C1D-BA23-5016E320AB91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9080424" y="181755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447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 animBg="1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20</TotalTime>
  <Words>54</Words>
  <Application>Microsoft Office PowerPoint</Application>
  <PresentationFormat>Breedbeeld</PresentationFormat>
  <Paragraphs>16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Thema1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3</cp:revision>
  <dcterms:created xsi:type="dcterms:W3CDTF">2020-01-18T09:26:48Z</dcterms:created>
  <dcterms:modified xsi:type="dcterms:W3CDTF">2020-01-18T09:47:45Z</dcterms:modified>
</cp:coreProperties>
</file>