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413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47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95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284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975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45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37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1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00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600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72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5CFF8-B719-4348-B39D-62A63B32E793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2E165-F373-4E61-B0DD-9361871E40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304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4108E5E-980A-4223-9D1A-6C2BAB4B7BC9}"/>
              </a:ext>
            </a:extLst>
          </p:cNvPr>
          <p:cNvSpPr txBox="1"/>
          <p:nvPr/>
        </p:nvSpPr>
        <p:spPr>
          <a:xfrm>
            <a:off x="408372" y="49714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8C32439-B2CF-4C28-9C10-AEE3028FD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23" y="959999"/>
            <a:ext cx="4974336" cy="122026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291D678-8D99-4057-BF04-511DCCDE8D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946" y="328612"/>
            <a:ext cx="5334000" cy="62007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728E117-BE7F-4AE8-B9FE-C252AEF2A199}"/>
                  </a:ext>
                </a:extLst>
              </p:cNvPr>
              <p:cNvSpPr txBox="1"/>
              <p:nvPr/>
            </p:nvSpPr>
            <p:spPr>
              <a:xfrm>
                <a:off x="736676" y="2271675"/>
                <a:ext cx="915059" cy="27699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728E117-BE7F-4AE8-B9FE-C252AEF2A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6" y="2271675"/>
                <a:ext cx="915059" cy="276999"/>
              </a:xfrm>
              <a:prstGeom prst="rect">
                <a:avLst/>
              </a:prstGeom>
              <a:blipFill>
                <a:blip r:embed="rId4"/>
                <a:stretch>
                  <a:fillRect l="-2632" r="-4605" b="-234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5378ABA-2945-4C96-B9DE-94B0A061DC41}"/>
                  </a:ext>
                </a:extLst>
              </p:cNvPr>
              <p:cNvSpPr txBox="1"/>
              <p:nvPr/>
            </p:nvSpPr>
            <p:spPr>
              <a:xfrm>
                <a:off x="995648" y="2595996"/>
                <a:ext cx="20731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nl-NL" dirty="0"/>
                  <a:t> invullen geeft:</a:t>
                </a:r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5378ABA-2945-4C96-B9DE-94B0A061DC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648" y="2595996"/>
                <a:ext cx="2073196" cy="369332"/>
              </a:xfrm>
              <a:prstGeom prst="rect">
                <a:avLst/>
              </a:prstGeom>
              <a:blipFill>
                <a:blip r:embed="rId5"/>
                <a:stretch>
                  <a:fillRect l="-882" t="-10000" r="-235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0F99E06-D575-49C0-A86A-D06B4A95A87F}"/>
                  </a:ext>
                </a:extLst>
              </p:cNvPr>
              <p:cNvSpPr txBox="1"/>
              <p:nvPr/>
            </p:nvSpPr>
            <p:spPr>
              <a:xfrm>
                <a:off x="3068844" y="2649090"/>
                <a:ext cx="9073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∙0≥6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0F99E06-D575-49C0-A86A-D06B4A95A8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844" y="2649090"/>
                <a:ext cx="907300" cy="276999"/>
              </a:xfrm>
              <a:prstGeom prst="rect">
                <a:avLst/>
              </a:prstGeom>
              <a:blipFill>
                <a:blip r:embed="rId6"/>
                <a:stretch>
                  <a:fillRect l="-5369" r="-6040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EC064D74-E2ED-4DC0-92BC-B1EE4B56B4E0}"/>
              </a:ext>
            </a:extLst>
          </p:cNvPr>
          <p:cNvSpPr txBox="1"/>
          <p:nvPr/>
        </p:nvSpPr>
        <p:spPr>
          <a:xfrm>
            <a:off x="3976144" y="2602924"/>
            <a:ext cx="1253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; klopt niet.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26F287F-7358-4999-BC38-84F33F3B243E}"/>
                  </a:ext>
                </a:extLst>
              </p:cNvPr>
              <p:cNvSpPr txBox="1"/>
              <p:nvPr/>
            </p:nvSpPr>
            <p:spPr>
              <a:xfrm>
                <a:off x="1037212" y="2939465"/>
                <a:ext cx="39592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Halfvlak met rand waar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nl-NL" dirty="0"/>
                  <a:t> niet in ligt.</a:t>
                </a:r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26F287F-7358-4999-BC38-84F33F3B24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212" y="2939465"/>
                <a:ext cx="3959225" cy="369332"/>
              </a:xfrm>
              <a:prstGeom prst="rect">
                <a:avLst/>
              </a:prstGeom>
              <a:blipFill>
                <a:blip r:embed="rId7"/>
                <a:stretch>
                  <a:fillRect l="-1231" t="-8197" r="-61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BB1BE72-078E-42E2-B8FD-042243869CB6}"/>
                  </a:ext>
                </a:extLst>
              </p:cNvPr>
              <p:cNvSpPr txBox="1"/>
              <p:nvPr/>
            </p:nvSpPr>
            <p:spPr>
              <a:xfrm>
                <a:off x="736676" y="3388032"/>
                <a:ext cx="1042529" cy="27699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BB1BE72-078E-42E2-B8FD-042243869C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6" y="3388032"/>
                <a:ext cx="1042529" cy="276999"/>
              </a:xfrm>
              <a:prstGeom prst="rect">
                <a:avLst/>
              </a:prstGeom>
              <a:blipFill>
                <a:blip r:embed="rId8"/>
                <a:stretch>
                  <a:fillRect l="-4624" r="-4046" b="-85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6C39C3AF-CD0C-4381-B1AD-EBC1581D76EC}"/>
              </a:ext>
            </a:extLst>
          </p:cNvPr>
          <p:cNvCxnSpPr/>
          <p:nvPr/>
        </p:nvCxnSpPr>
        <p:spPr>
          <a:xfrm flipV="1">
            <a:off x="7969827" y="681814"/>
            <a:ext cx="0" cy="537608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4CB2E72-B5D3-4B07-802C-DB23A2CA62F3}"/>
                  </a:ext>
                </a:extLst>
              </p:cNvPr>
              <p:cNvSpPr txBox="1"/>
              <p:nvPr/>
            </p:nvSpPr>
            <p:spPr>
              <a:xfrm>
                <a:off x="7663364" y="325971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4CB2E72-B5D3-4B07-802C-DB23A2CA6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364" y="325971"/>
                <a:ext cx="612925" cy="276999"/>
              </a:xfrm>
              <a:prstGeom prst="rect">
                <a:avLst/>
              </a:prstGeom>
              <a:blipFill>
                <a:blip r:embed="rId9"/>
                <a:stretch>
                  <a:fillRect l="-4950" r="-89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7B65161A-8A43-4D91-B2BA-EE08CD6B7C1F}"/>
              </a:ext>
            </a:extLst>
          </p:cNvPr>
          <p:cNvCxnSpPr/>
          <p:nvPr/>
        </p:nvCxnSpPr>
        <p:spPr>
          <a:xfrm flipV="1">
            <a:off x="9535392" y="678349"/>
            <a:ext cx="0" cy="537608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0B71188-74C5-49F8-BDFA-2C2910F7C72F}"/>
                  </a:ext>
                </a:extLst>
              </p:cNvPr>
              <p:cNvSpPr txBox="1"/>
              <p:nvPr/>
            </p:nvSpPr>
            <p:spPr>
              <a:xfrm>
                <a:off x="9228929" y="322506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0B71188-74C5-49F8-BDFA-2C2910F7C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8929" y="322506"/>
                <a:ext cx="612925" cy="276999"/>
              </a:xfrm>
              <a:prstGeom prst="rect">
                <a:avLst/>
              </a:prstGeom>
              <a:blipFill>
                <a:blip r:embed="rId10"/>
                <a:stretch>
                  <a:fillRect l="-5000" r="-9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A0ED790-80B9-45B1-80B6-6487448BF772}"/>
                  </a:ext>
                </a:extLst>
              </p:cNvPr>
              <p:cNvSpPr txBox="1"/>
              <p:nvPr/>
            </p:nvSpPr>
            <p:spPr>
              <a:xfrm>
                <a:off x="1037212" y="3725670"/>
                <a:ext cx="4599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Tussen de lijnen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nl-NL" dirty="0"/>
                  <a:t>  (met randen).</a:t>
                </a:r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A0ED790-80B9-45B1-80B6-6487448BF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212" y="3725670"/>
                <a:ext cx="4599464" cy="369332"/>
              </a:xfrm>
              <a:prstGeom prst="rect">
                <a:avLst/>
              </a:prstGeom>
              <a:blipFill>
                <a:blip r:embed="rId11"/>
                <a:stretch>
                  <a:fillRect l="-1060" t="-8197" r="-3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3C858FF-F843-46B2-91DA-5D9B23B4B963}"/>
                  </a:ext>
                </a:extLst>
              </p:cNvPr>
              <p:cNvSpPr txBox="1"/>
              <p:nvPr/>
            </p:nvSpPr>
            <p:spPr>
              <a:xfrm>
                <a:off x="733278" y="4149768"/>
                <a:ext cx="1045927" cy="27699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3C858FF-F843-46B2-91DA-5D9B23B4B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278" y="4149768"/>
                <a:ext cx="1045927" cy="276999"/>
              </a:xfrm>
              <a:prstGeom prst="rect">
                <a:avLst/>
              </a:prstGeom>
              <a:blipFill>
                <a:blip r:embed="rId12"/>
                <a:stretch>
                  <a:fillRect l="-4023" r="-4598" b="-234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42A8927-C204-4722-8A1A-AA18DD65F58A}"/>
                  </a:ext>
                </a:extLst>
              </p:cNvPr>
              <p:cNvSpPr txBox="1"/>
              <p:nvPr/>
            </p:nvSpPr>
            <p:spPr>
              <a:xfrm>
                <a:off x="1037212" y="4593860"/>
                <a:ext cx="47262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Tussen de lijnen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nl-NL" dirty="0"/>
                  <a:t>  (met randen).</a:t>
                </a:r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42A8927-C204-4722-8A1A-AA18DD65F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212" y="4593860"/>
                <a:ext cx="4726294" cy="369332"/>
              </a:xfrm>
              <a:prstGeom prst="rect">
                <a:avLst/>
              </a:prstGeom>
              <a:blipFill>
                <a:blip r:embed="rId13"/>
                <a:stretch>
                  <a:fillRect l="-103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FF3803C1-5407-45E9-A721-79B106D56132}"/>
              </a:ext>
            </a:extLst>
          </p:cNvPr>
          <p:cNvCxnSpPr/>
          <p:nvPr/>
        </p:nvCxnSpPr>
        <p:spPr>
          <a:xfrm>
            <a:off x="6431973" y="2993400"/>
            <a:ext cx="465512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80B86CD-E5FD-46AD-B1FE-8C99CA1F8E32}"/>
                  </a:ext>
                </a:extLst>
              </p:cNvPr>
              <p:cNvSpPr txBox="1"/>
              <p:nvPr/>
            </p:nvSpPr>
            <p:spPr>
              <a:xfrm>
                <a:off x="11185502" y="2844509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80B86CD-E5FD-46AD-B1FE-8C99CA1F8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5502" y="2844509"/>
                <a:ext cx="616323" cy="276999"/>
              </a:xfrm>
              <a:prstGeom prst="rect">
                <a:avLst/>
              </a:prstGeom>
              <a:blipFill>
                <a:blip r:embed="rId14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A3CDD7E3-5DDC-44B4-BDD8-0ED56F57697A}"/>
              </a:ext>
            </a:extLst>
          </p:cNvPr>
          <p:cNvCxnSpPr/>
          <p:nvPr/>
        </p:nvCxnSpPr>
        <p:spPr>
          <a:xfrm>
            <a:off x="6418117" y="4538184"/>
            <a:ext cx="465512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BE0C51D-769F-4921-B27A-F57DB003BD8F}"/>
                  </a:ext>
                </a:extLst>
              </p:cNvPr>
              <p:cNvSpPr txBox="1"/>
              <p:nvPr/>
            </p:nvSpPr>
            <p:spPr>
              <a:xfrm>
                <a:off x="11171646" y="4389293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BE0C51D-769F-4921-B27A-F57DB003BD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1646" y="4389293"/>
                <a:ext cx="616323" cy="276999"/>
              </a:xfrm>
              <a:prstGeom prst="rect">
                <a:avLst/>
              </a:prstGeom>
              <a:blipFill>
                <a:blip r:embed="rId15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8A082B7A-926B-41C4-B46A-EB1CE198169C}"/>
              </a:ext>
            </a:extLst>
          </p:cNvPr>
          <p:cNvSpPr txBox="1"/>
          <p:nvPr/>
        </p:nvSpPr>
        <p:spPr>
          <a:xfrm>
            <a:off x="733278" y="5511430"/>
            <a:ext cx="2986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Gevraagde gebied (met rand).</a:t>
            </a:r>
          </a:p>
        </p:txBody>
      </p:sp>
      <p:sp>
        <p:nvSpPr>
          <p:cNvPr id="30" name="Vrije vorm: vorm 29">
            <a:extLst>
              <a:ext uri="{FF2B5EF4-FFF2-40B4-BE49-F238E27FC236}">
                <a16:creationId xmlns:a16="http://schemas.microsoft.com/office/drawing/2014/main" id="{29935A70-8410-4408-891B-45CB0542B558}"/>
              </a:ext>
            </a:extLst>
          </p:cNvPr>
          <p:cNvSpPr/>
          <p:nvPr/>
        </p:nvSpPr>
        <p:spPr>
          <a:xfrm>
            <a:off x="7967663" y="2990850"/>
            <a:ext cx="1571625" cy="1543050"/>
          </a:xfrm>
          <a:custGeom>
            <a:avLst/>
            <a:gdLst>
              <a:gd name="connsiteX0" fmla="*/ 771525 w 1571625"/>
              <a:gd name="connsiteY0" fmla="*/ 1543050 h 1543050"/>
              <a:gd name="connsiteX1" fmla="*/ 1571625 w 1571625"/>
              <a:gd name="connsiteY1" fmla="*/ 1543050 h 1543050"/>
              <a:gd name="connsiteX2" fmla="*/ 1562100 w 1571625"/>
              <a:gd name="connsiteY2" fmla="*/ 14288 h 1543050"/>
              <a:gd name="connsiteX3" fmla="*/ 4762 w 1571625"/>
              <a:gd name="connsiteY3" fmla="*/ 0 h 1543050"/>
              <a:gd name="connsiteX4" fmla="*/ 0 w 1571625"/>
              <a:gd name="connsiteY4" fmla="*/ 762000 h 1543050"/>
              <a:gd name="connsiteX5" fmla="*/ 138112 w 1571625"/>
              <a:gd name="connsiteY5" fmla="*/ 952500 h 1543050"/>
              <a:gd name="connsiteX6" fmla="*/ 257175 w 1571625"/>
              <a:gd name="connsiteY6" fmla="*/ 1095375 h 1543050"/>
              <a:gd name="connsiteX7" fmla="*/ 400050 w 1571625"/>
              <a:gd name="connsiteY7" fmla="*/ 1243013 h 1543050"/>
              <a:gd name="connsiteX8" fmla="*/ 557212 w 1571625"/>
              <a:gd name="connsiteY8" fmla="*/ 1376363 h 1543050"/>
              <a:gd name="connsiteX9" fmla="*/ 771525 w 1571625"/>
              <a:gd name="connsiteY9" fmla="*/ 154305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1625" h="1543050">
                <a:moveTo>
                  <a:pt x="771525" y="1543050"/>
                </a:moveTo>
                <a:lnTo>
                  <a:pt x="1571625" y="1543050"/>
                </a:lnTo>
                <a:lnTo>
                  <a:pt x="1562100" y="14288"/>
                </a:lnTo>
                <a:lnTo>
                  <a:pt x="4762" y="0"/>
                </a:lnTo>
                <a:cubicBezTo>
                  <a:pt x="3175" y="254000"/>
                  <a:pt x="1587" y="508000"/>
                  <a:pt x="0" y="762000"/>
                </a:cubicBezTo>
                <a:lnTo>
                  <a:pt x="138112" y="952500"/>
                </a:lnTo>
                <a:lnTo>
                  <a:pt x="257175" y="1095375"/>
                </a:lnTo>
                <a:lnTo>
                  <a:pt x="400050" y="1243013"/>
                </a:lnTo>
                <a:lnTo>
                  <a:pt x="557212" y="1376363"/>
                </a:lnTo>
                <a:lnTo>
                  <a:pt x="771525" y="1543050"/>
                </a:lnTo>
                <a:close/>
              </a:path>
            </a:pathLst>
          </a:custGeom>
          <a:solidFill>
            <a:srgbClr val="00B050">
              <a:alpha val="5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D974E8C7-592D-4E62-930F-73AE56C3EF60}"/>
              </a:ext>
            </a:extLst>
          </p:cNvPr>
          <p:cNvCxnSpPr/>
          <p:nvPr/>
        </p:nvCxnSpPr>
        <p:spPr>
          <a:xfrm>
            <a:off x="893618" y="1797627"/>
            <a:ext cx="509155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68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3" grpId="0"/>
      <p:bldP spid="14" grpId="0" animBg="1"/>
      <p:bldP spid="17" grpId="0"/>
      <p:bldP spid="19" grpId="0"/>
      <p:bldP spid="20" grpId="0"/>
      <p:bldP spid="21" grpId="0" animBg="1"/>
      <p:bldP spid="22" grpId="0"/>
      <p:bldP spid="25" grpId="0"/>
      <p:bldP spid="27" grpId="0"/>
      <p:bldP spid="28" grpId="0"/>
      <p:bldP spid="30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28</TotalTime>
  <Words>89</Words>
  <Application>Microsoft Office PowerPoint</Application>
  <PresentationFormat>Breedbeeld</PresentationFormat>
  <Paragraphs>15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2020-01-18T08:53:44Z</dcterms:created>
  <dcterms:modified xsi:type="dcterms:W3CDTF">2020-01-18T09:22:39Z</dcterms:modified>
</cp:coreProperties>
</file>