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1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367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81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66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319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495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644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579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902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20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396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16284-5224-4FF5-9551-F91CD2BF1E93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C3FAB-657D-445A-B052-690A1F31F2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EACCAE6-A3FB-4367-82CC-236B039A40F7}"/>
              </a:ext>
            </a:extLst>
          </p:cNvPr>
          <p:cNvSpPr txBox="1"/>
          <p:nvPr/>
        </p:nvSpPr>
        <p:spPr>
          <a:xfrm>
            <a:off x="523782" y="48827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78758DA-BB17-4945-A709-FC1FDF237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49" y="909833"/>
            <a:ext cx="4360316" cy="272034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7F0ADAB-F847-4F3F-9229-F06552BD96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95" y="3775978"/>
            <a:ext cx="1562252" cy="24871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E60B23D2-B33A-4192-A09F-7D0628D52E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58" y="4170500"/>
            <a:ext cx="4352544" cy="823874"/>
          </a:xfrm>
          <a:prstGeom prst="rect">
            <a:avLst/>
          </a:prstGeom>
        </p:spPr>
      </p:pic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C1FEE245-B5CA-4BEA-8676-6CC40273A639}"/>
              </a:ext>
            </a:extLst>
          </p:cNvPr>
          <p:cNvCxnSpPr/>
          <p:nvPr/>
        </p:nvCxnSpPr>
        <p:spPr>
          <a:xfrm>
            <a:off x="4104409" y="1194954"/>
            <a:ext cx="11312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1C1F1EC2-6C91-4F43-BAEA-70956B117232}"/>
              </a:ext>
            </a:extLst>
          </p:cNvPr>
          <p:cNvCxnSpPr/>
          <p:nvPr/>
        </p:nvCxnSpPr>
        <p:spPr>
          <a:xfrm>
            <a:off x="1158129" y="1472045"/>
            <a:ext cx="934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hoek 16">
            <a:extLst>
              <a:ext uri="{FF2B5EF4-FFF2-40B4-BE49-F238E27FC236}">
                <a16:creationId xmlns:a16="http://schemas.microsoft.com/office/drawing/2014/main" id="{F69FA5FE-4A80-4292-9A5D-BD0723B17F0C}"/>
              </a:ext>
            </a:extLst>
          </p:cNvPr>
          <p:cNvSpPr/>
          <p:nvPr/>
        </p:nvSpPr>
        <p:spPr>
          <a:xfrm>
            <a:off x="1911927" y="1995054"/>
            <a:ext cx="2867891" cy="290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C658D0D7-D40B-4718-8DA7-CC42A7DDDAF5}"/>
              </a:ext>
            </a:extLst>
          </p:cNvPr>
          <p:cNvSpPr/>
          <p:nvPr/>
        </p:nvSpPr>
        <p:spPr>
          <a:xfrm>
            <a:off x="896001" y="2535381"/>
            <a:ext cx="2867891" cy="290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8C489367-2BF3-4460-8B0D-2CDB21936D59}"/>
              </a:ext>
            </a:extLst>
          </p:cNvPr>
          <p:cNvSpPr/>
          <p:nvPr/>
        </p:nvSpPr>
        <p:spPr>
          <a:xfrm>
            <a:off x="1158129" y="4180891"/>
            <a:ext cx="2946280" cy="259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4EF328D4-AFFF-46DD-B123-3B70B0C0A28E}"/>
              </a:ext>
            </a:extLst>
          </p:cNvPr>
          <p:cNvSpPr/>
          <p:nvPr/>
        </p:nvSpPr>
        <p:spPr>
          <a:xfrm>
            <a:off x="1155005" y="4435749"/>
            <a:ext cx="2946280" cy="259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54D76BBB-FEAA-4F26-85C0-7F4BEDF25631}"/>
              </a:ext>
            </a:extLst>
          </p:cNvPr>
          <p:cNvSpPr/>
          <p:nvPr/>
        </p:nvSpPr>
        <p:spPr>
          <a:xfrm>
            <a:off x="1151880" y="4693507"/>
            <a:ext cx="4220219" cy="372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81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EACCAE6-A3FB-4367-82CC-236B039A40F7}"/>
              </a:ext>
            </a:extLst>
          </p:cNvPr>
          <p:cNvSpPr txBox="1"/>
          <p:nvPr/>
        </p:nvSpPr>
        <p:spPr>
          <a:xfrm>
            <a:off x="523782" y="48827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78758DA-BB17-4945-A709-FC1FDF237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49" y="909833"/>
            <a:ext cx="4360316" cy="272034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B43A558-7783-4ABF-9B77-C137AB1927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95" y="3703354"/>
            <a:ext cx="4430268" cy="831647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AF4B6144-8985-4F32-A8AD-F9B92163F8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68" y="4608182"/>
            <a:ext cx="5331866" cy="1748790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55EA94A3-9FE3-4077-B9CB-FE9147ADDFC0}"/>
              </a:ext>
            </a:extLst>
          </p:cNvPr>
          <p:cNvSpPr/>
          <p:nvPr/>
        </p:nvSpPr>
        <p:spPr>
          <a:xfrm>
            <a:off x="1105468" y="4608182"/>
            <a:ext cx="4526405" cy="83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40C226BD-4B25-43E4-8CCB-CB7D4246E9D1}"/>
              </a:ext>
            </a:extLst>
          </p:cNvPr>
          <p:cNvSpPr/>
          <p:nvPr/>
        </p:nvSpPr>
        <p:spPr>
          <a:xfrm>
            <a:off x="1105468" y="5571447"/>
            <a:ext cx="5430414" cy="777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99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EACCAE6-A3FB-4367-82CC-236B039A40F7}"/>
              </a:ext>
            </a:extLst>
          </p:cNvPr>
          <p:cNvSpPr txBox="1"/>
          <p:nvPr/>
        </p:nvSpPr>
        <p:spPr>
          <a:xfrm>
            <a:off x="523782" y="48827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914EBFC2-FC81-4517-A500-1539DDA29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35" y="1017494"/>
            <a:ext cx="4298137" cy="792785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A369216D-9D49-4CDA-BAD1-4B9E9E729E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222" y="702157"/>
            <a:ext cx="4158234" cy="3987241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AC05F8C9-ADBD-40D4-8566-DF10DF1915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44" y="2049399"/>
            <a:ext cx="6147968" cy="2759202"/>
          </a:xfrm>
          <a:prstGeom prst="rect">
            <a:avLst/>
          </a:prstGeom>
        </p:spPr>
      </p:pic>
      <p:sp>
        <p:nvSpPr>
          <p:cNvPr id="16" name="Rechthoek 15">
            <a:extLst>
              <a:ext uri="{FF2B5EF4-FFF2-40B4-BE49-F238E27FC236}">
                <a16:creationId xmlns:a16="http://schemas.microsoft.com/office/drawing/2014/main" id="{1FE26903-1596-4DE1-8B9C-1296AAE3CF42}"/>
              </a:ext>
            </a:extLst>
          </p:cNvPr>
          <p:cNvSpPr/>
          <p:nvPr/>
        </p:nvSpPr>
        <p:spPr>
          <a:xfrm>
            <a:off x="2847109" y="1267691"/>
            <a:ext cx="1641764" cy="25977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5C6580A4-8577-43DB-85AC-05DDAF30693B}"/>
              </a:ext>
            </a:extLst>
          </p:cNvPr>
          <p:cNvSpPr/>
          <p:nvPr/>
        </p:nvSpPr>
        <p:spPr>
          <a:xfrm>
            <a:off x="960764" y="1540115"/>
            <a:ext cx="1641764" cy="2597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027D2B60-B0FA-4D9B-B249-442D2167A39E}"/>
              </a:ext>
            </a:extLst>
          </p:cNvPr>
          <p:cNvSpPr/>
          <p:nvPr/>
        </p:nvSpPr>
        <p:spPr>
          <a:xfrm>
            <a:off x="2851888" y="1550506"/>
            <a:ext cx="1805940" cy="25977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EFF1D0BD-0230-41FF-9B3A-93EF196B047E}"/>
              </a:ext>
            </a:extLst>
          </p:cNvPr>
          <p:cNvSpPr/>
          <p:nvPr/>
        </p:nvSpPr>
        <p:spPr>
          <a:xfrm>
            <a:off x="815544" y="2062758"/>
            <a:ext cx="4452647" cy="267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3D7B273F-0BFA-4A3C-AEBB-1D0C91D907D3}"/>
              </a:ext>
            </a:extLst>
          </p:cNvPr>
          <p:cNvSpPr/>
          <p:nvPr/>
        </p:nvSpPr>
        <p:spPr>
          <a:xfrm>
            <a:off x="815544" y="2325288"/>
            <a:ext cx="4452647" cy="267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999D0935-2D64-43ED-AFBF-55DBD264CA6B}"/>
              </a:ext>
            </a:extLst>
          </p:cNvPr>
          <p:cNvSpPr/>
          <p:nvPr/>
        </p:nvSpPr>
        <p:spPr>
          <a:xfrm>
            <a:off x="828082" y="2566959"/>
            <a:ext cx="5957182" cy="293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B4EFACFC-CD91-4045-BE84-5FCB2D9EEB99}"/>
              </a:ext>
            </a:extLst>
          </p:cNvPr>
          <p:cNvSpPr/>
          <p:nvPr/>
        </p:nvSpPr>
        <p:spPr>
          <a:xfrm>
            <a:off x="828082" y="2982295"/>
            <a:ext cx="4452647" cy="267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DEF704FD-0015-4156-9C46-0DC829F1F507}"/>
              </a:ext>
            </a:extLst>
          </p:cNvPr>
          <p:cNvSpPr/>
          <p:nvPr/>
        </p:nvSpPr>
        <p:spPr>
          <a:xfrm>
            <a:off x="825934" y="3228616"/>
            <a:ext cx="4452647" cy="293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E51B744A-FFC3-4151-8BC5-5A18418F6265}"/>
              </a:ext>
            </a:extLst>
          </p:cNvPr>
          <p:cNvSpPr/>
          <p:nvPr/>
        </p:nvSpPr>
        <p:spPr>
          <a:xfrm>
            <a:off x="840620" y="3512375"/>
            <a:ext cx="5957182" cy="323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8DE18C1C-D9AB-4589-AA4E-B8CFB180476A}"/>
              </a:ext>
            </a:extLst>
          </p:cNvPr>
          <p:cNvSpPr/>
          <p:nvPr/>
        </p:nvSpPr>
        <p:spPr>
          <a:xfrm>
            <a:off x="828082" y="3912685"/>
            <a:ext cx="4452647" cy="267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F66B9D3F-4ABF-458F-AB1E-E9F0C056095F}"/>
              </a:ext>
            </a:extLst>
          </p:cNvPr>
          <p:cNvSpPr/>
          <p:nvPr/>
        </p:nvSpPr>
        <p:spPr>
          <a:xfrm>
            <a:off x="825934" y="4179788"/>
            <a:ext cx="4452647" cy="293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CC974C7F-EFEC-4653-B0F6-8A3725DE4DD1}"/>
              </a:ext>
            </a:extLst>
          </p:cNvPr>
          <p:cNvSpPr/>
          <p:nvPr/>
        </p:nvSpPr>
        <p:spPr>
          <a:xfrm>
            <a:off x="840620" y="4485319"/>
            <a:ext cx="5957182" cy="323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Vrije vorm: vorm 27">
            <a:extLst>
              <a:ext uri="{FF2B5EF4-FFF2-40B4-BE49-F238E27FC236}">
                <a16:creationId xmlns:a16="http://schemas.microsoft.com/office/drawing/2014/main" id="{22517924-13D3-4E97-921A-A291C795A504}"/>
              </a:ext>
            </a:extLst>
          </p:cNvPr>
          <p:cNvSpPr/>
          <p:nvPr/>
        </p:nvSpPr>
        <p:spPr>
          <a:xfrm>
            <a:off x="8006862" y="896815"/>
            <a:ext cx="3083169" cy="3065585"/>
          </a:xfrm>
          <a:custGeom>
            <a:avLst/>
            <a:gdLst>
              <a:gd name="connsiteX0" fmla="*/ 5861 w 3083169"/>
              <a:gd name="connsiteY0" fmla="*/ 5862 h 3065585"/>
              <a:gd name="connsiteX1" fmla="*/ 0 w 3083169"/>
              <a:gd name="connsiteY1" fmla="*/ 1441939 h 3065585"/>
              <a:gd name="connsiteX2" fmla="*/ 246184 w 3083169"/>
              <a:gd name="connsiteY2" fmla="*/ 2286000 h 3065585"/>
              <a:gd name="connsiteX3" fmla="*/ 662353 w 3083169"/>
              <a:gd name="connsiteY3" fmla="*/ 2614247 h 3065585"/>
              <a:gd name="connsiteX4" fmla="*/ 2450123 w 3083169"/>
              <a:gd name="connsiteY4" fmla="*/ 3059723 h 3065585"/>
              <a:gd name="connsiteX5" fmla="*/ 3083169 w 3083169"/>
              <a:gd name="connsiteY5" fmla="*/ 3065585 h 3065585"/>
              <a:gd name="connsiteX6" fmla="*/ 3065584 w 3083169"/>
              <a:gd name="connsiteY6" fmla="*/ 0 h 3065585"/>
              <a:gd name="connsiteX7" fmla="*/ 5861 w 3083169"/>
              <a:gd name="connsiteY7" fmla="*/ 5862 h 3065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83169" h="3065585">
                <a:moveTo>
                  <a:pt x="5861" y="5862"/>
                </a:moveTo>
                <a:cubicBezTo>
                  <a:pt x="3907" y="484554"/>
                  <a:pt x="1954" y="963247"/>
                  <a:pt x="0" y="1441939"/>
                </a:cubicBezTo>
                <a:lnTo>
                  <a:pt x="246184" y="2286000"/>
                </a:lnTo>
                <a:lnTo>
                  <a:pt x="662353" y="2614247"/>
                </a:lnTo>
                <a:lnTo>
                  <a:pt x="2450123" y="3059723"/>
                </a:lnTo>
                <a:lnTo>
                  <a:pt x="3083169" y="3065585"/>
                </a:lnTo>
                <a:lnTo>
                  <a:pt x="3065584" y="0"/>
                </a:lnTo>
                <a:lnTo>
                  <a:pt x="5861" y="5862"/>
                </a:lnTo>
                <a:close/>
              </a:path>
            </a:pathLst>
          </a:custGeom>
          <a:solidFill>
            <a:srgbClr val="00B050">
              <a:alpha val="2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62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EACCAE6-A3FB-4367-82CC-236B039A40F7}"/>
              </a:ext>
            </a:extLst>
          </p:cNvPr>
          <p:cNvSpPr txBox="1"/>
          <p:nvPr/>
        </p:nvSpPr>
        <p:spPr>
          <a:xfrm>
            <a:off x="523782" y="48827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ECEA4C-B374-4450-AA99-060931CF9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11" y="1118030"/>
            <a:ext cx="4368089" cy="823874"/>
          </a:xfrm>
          <a:prstGeom prst="rect">
            <a:avLst/>
          </a:prstGeom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7DCEE3B0-A5D6-4536-B37E-6AAAF52980BC}"/>
              </a:ext>
            </a:extLst>
          </p:cNvPr>
          <p:cNvGrpSpPr/>
          <p:nvPr/>
        </p:nvGrpSpPr>
        <p:grpSpPr>
          <a:xfrm>
            <a:off x="7218222" y="702157"/>
            <a:ext cx="4158234" cy="3987241"/>
            <a:chOff x="7218222" y="702157"/>
            <a:chExt cx="4158234" cy="3987241"/>
          </a:xfrm>
        </p:grpSpPr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5135A9E5-A375-4F81-8FBB-FF30D41E7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8222" y="702157"/>
              <a:ext cx="4158234" cy="3987241"/>
            </a:xfrm>
            <a:prstGeom prst="rect">
              <a:avLst/>
            </a:prstGeom>
          </p:spPr>
        </p:pic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10BB19A0-749F-4C99-9D01-0902F6D68D59}"/>
                </a:ext>
              </a:extLst>
            </p:cNvPr>
            <p:cNvSpPr/>
            <p:nvPr/>
          </p:nvSpPr>
          <p:spPr>
            <a:xfrm>
              <a:off x="8006862" y="896815"/>
              <a:ext cx="3083169" cy="3065585"/>
            </a:xfrm>
            <a:custGeom>
              <a:avLst/>
              <a:gdLst>
                <a:gd name="connsiteX0" fmla="*/ 5861 w 3083169"/>
                <a:gd name="connsiteY0" fmla="*/ 5862 h 3065585"/>
                <a:gd name="connsiteX1" fmla="*/ 0 w 3083169"/>
                <a:gd name="connsiteY1" fmla="*/ 1441939 h 3065585"/>
                <a:gd name="connsiteX2" fmla="*/ 246184 w 3083169"/>
                <a:gd name="connsiteY2" fmla="*/ 2286000 h 3065585"/>
                <a:gd name="connsiteX3" fmla="*/ 662353 w 3083169"/>
                <a:gd name="connsiteY3" fmla="*/ 2614247 h 3065585"/>
                <a:gd name="connsiteX4" fmla="*/ 2450123 w 3083169"/>
                <a:gd name="connsiteY4" fmla="*/ 3059723 h 3065585"/>
                <a:gd name="connsiteX5" fmla="*/ 3083169 w 3083169"/>
                <a:gd name="connsiteY5" fmla="*/ 3065585 h 3065585"/>
                <a:gd name="connsiteX6" fmla="*/ 3065584 w 3083169"/>
                <a:gd name="connsiteY6" fmla="*/ 0 h 3065585"/>
                <a:gd name="connsiteX7" fmla="*/ 5861 w 3083169"/>
                <a:gd name="connsiteY7" fmla="*/ 5862 h 3065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83169" h="3065585">
                  <a:moveTo>
                    <a:pt x="5861" y="5862"/>
                  </a:moveTo>
                  <a:cubicBezTo>
                    <a:pt x="3907" y="484554"/>
                    <a:pt x="1954" y="963247"/>
                    <a:pt x="0" y="1441939"/>
                  </a:cubicBezTo>
                  <a:lnTo>
                    <a:pt x="246184" y="2286000"/>
                  </a:lnTo>
                  <a:lnTo>
                    <a:pt x="662353" y="2614247"/>
                  </a:lnTo>
                  <a:lnTo>
                    <a:pt x="2450123" y="3059723"/>
                  </a:lnTo>
                  <a:lnTo>
                    <a:pt x="3083169" y="3065585"/>
                  </a:lnTo>
                  <a:lnTo>
                    <a:pt x="3065584" y="0"/>
                  </a:lnTo>
                  <a:lnTo>
                    <a:pt x="5861" y="5862"/>
                  </a:lnTo>
                  <a:close/>
                </a:path>
              </a:pathLst>
            </a:custGeom>
            <a:solidFill>
              <a:srgbClr val="00B050">
                <a:alpha val="20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C353391A-2D3E-4A85-AB09-BA53970B9A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58" y="4949824"/>
            <a:ext cx="7749083" cy="637337"/>
          </a:xfrm>
          <a:prstGeom prst="rect">
            <a:avLst/>
          </a:prstGeom>
        </p:spPr>
      </p:pic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A6283B15-7E81-49FE-AFA1-E2B03ABD75F4}"/>
              </a:ext>
            </a:extLst>
          </p:cNvPr>
          <p:cNvCxnSpPr>
            <a:cxnSpLocks/>
          </p:cNvCxnSpPr>
          <p:nvPr/>
        </p:nvCxnSpPr>
        <p:spPr>
          <a:xfrm>
            <a:off x="9050482" y="896815"/>
            <a:ext cx="0" cy="306558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642B0879-7845-4E9E-9D6E-DDFEA45E3832}"/>
              </a:ext>
            </a:extLst>
          </p:cNvPr>
          <p:cNvCxnSpPr/>
          <p:nvPr/>
        </p:nvCxnSpPr>
        <p:spPr>
          <a:xfrm>
            <a:off x="8006862" y="3460173"/>
            <a:ext cx="308316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al 19">
            <a:extLst>
              <a:ext uri="{FF2B5EF4-FFF2-40B4-BE49-F238E27FC236}">
                <a16:creationId xmlns:a16="http://schemas.microsoft.com/office/drawing/2014/main" id="{87F73F44-95DA-4250-9205-81CB89279612}"/>
              </a:ext>
            </a:extLst>
          </p:cNvPr>
          <p:cNvSpPr/>
          <p:nvPr/>
        </p:nvSpPr>
        <p:spPr>
          <a:xfrm>
            <a:off x="8996482" y="3402060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0CDE1BB9-7636-4801-AB2C-568B4ECC4B75}"/>
              </a:ext>
            </a:extLst>
          </p:cNvPr>
          <p:cNvSpPr/>
          <p:nvPr/>
        </p:nvSpPr>
        <p:spPr>
          <a:xfrm>
            <a:off x="1111058" y="4949824"/>
            <a:ext cx="2816706" cy="318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28F01E10-533C-4523-AC90-050287CA95ED}"/>
              </a:ext>
            </a:extLst>
          </p:cNvPr>
          <p:cNvSpPr/>
          <p:nvPr/>
        </p:nvSpPr>
        <p:spPr>
          <a:xfrm>
            <a:off x="3927764" y="4953589"/>
            <a:ext cx="3065318" cy="318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A8225453-E7B0-4545-9409-34B225E233D3}"/>
              </a:ext>
            </a:extLst>
          </p:cNvPr>
          <p:cNvSpPr/>
          <p:nvPr/>
        </p:nvSpPr>
        <p:spPr>
          <a:xfrm>
            <a:off x="1111057" y="5275722"/>
            <a:ext cx="7749083" cy="31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81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63</TotalTime>
  <Words>8</Words>
  <Application>Microsoft Office PowerPoint</Application>
  <PresentationFormat>Breedbeeld</PresentationFormat>
  <Paragraphs>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2020-01-17T11:26:15Z</dcterms:created>
  <dcterms:modified xsi:type="dcterms:W3CDTF">2020-01-17T12:29:40Z</dcterms:modified>
</cp:coreProperties>
</file>