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1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8333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03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5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62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22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48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35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49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40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27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708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4EA0C-B089-4841-BCCF-916C14D7432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C95E-10FC-43B2-AA85-D8F17E642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818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jp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jp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1.jpg"/><Relationship Id="rId7" Type="http://schemas.openxmlformats.org/officeDocument/2006/relationships/image" Target="../media/image27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1856200D-4E56-4AA1-A473-531122080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968" y="332284"/>
            <a:ext cx="8946032" cy="575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83121FB-3A43-4FBF-A393-3AF47D47A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13" y="252886"/>
            <a:ext cx="6629857" cy="624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03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EACC018-4332-467C-AEDB-33FD8D53AB21}"/>
              </a:ext>
            </a:extLst>
          </p:cNvPr>
          <p:cNvSpPr txBox="1"/>
          <p:nvPr/>
        </p:nvSpPr>
        <p:spPr>
          <a:xfrm>
            <a:off x="523782" y="50603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FD7376B-4337-4729-8C21-B55741DE3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22" y="1083287"/>
            <a:ext cx="5479542" cy="5362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521F3AA-CC6A-4AD7-A362-0B1BF3B6ED48}"/>
                  </a:ext>
                </a:extLst>
              </p:cNvPr>
              <p:cNvSpPr txBox="1"/>
              <p:nvPr/>
            </p:nvSpPr>
            <p:spPr>
              <a:xfrm>
                <a:off x="779322" y="1724890"/>
                <a:ext cx="3025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Teken eerst de lijn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521F3AA-CC6A-4AD7-A362-0B1BF3B6E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322" y="1724890"/>
                <a:ext cx="3025700" cy="369332"/>
              </a:xfrm>
              <a:prstGeom prst="rect">
                <a:avLst/>
              </a:prstGeom>
              <a:blipFill>
                <a:blip r:embed="rId3"/>
                <a:stretch>
                  <a:fillRect l="-1815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ep 16">
            <a:extLst>
              <a:ext uri="{FF2B5EF4-FFF2-40B4-BE49-F238E27FC236}">
                <a16:creationId xmlns:a16="http://schemas.microsoft.com/office/drawing/2014/main" id="{9F7C9BB2-E82A-4CBD-BAA6-145F8D896EE4}"/>
              </a:ext>
            </a:extLst>
          </p:cNvPr>
          <p:cNvGrpSpPr/>
          <p:nvPr/>
        </p:nvGrpSpPr>
        <p:grpSpPr>
          <a:xfrm>
            <a:off x="890154" y="2192479"/>
            <a:ext cx="1648692" cy="716972"/>
            <a:chOff x="890154" y="2556164"/>
            <a:chExt cx="1648692" cy="716972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559E419D-CAAB-4156-89F6-862D7B27B053}"/>
                </a:ext>
              </a:extLst>
            </p:cNvPr>
            <p:cNvCxnSpPr/>
            <p:nvPr/>
          </p:nvCxnSpPr>
          <p:spPr>
            <a:xfrm>
              <a:off x="1465118" y="2556164"/>
              <a:ext cx="0" cy="7169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3E9A6903-CD2F-4290-A42E-D64FBA9AB52C}"/>
                </a:ext>
              </a:extLst>
            </p:cNvPr>
            <p:cNvCxnSpPr>
              <a:cxnSpLocks/>
            </p:cNvCxnSpPr>
            <p:nvPr/>
          </p:nvCxnSpPr>
          <p:spPr>
            <a:xfrm>
              <a:off x="890154" y="2874819"/>
              <a:ext cx="164869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6AB543DC-90D3-41A3-BD1A-ED8EED8F88CF}"/>
                </a:ext>
              </a:extLst>
            </p:cNvPr>
            <p:cNvCxnSpPr/>
            <p:nvPr/>
          </p:nvCxnSpPr>
          <p:spPr>
            <a:xfrm>
              <a:off x="2001982" y="2556164"/>
              <a:ext cx="0" cy="7169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62693331-1697-4B8F-B6DE-B5FDFCF6E06D}"/>
                </a:ext>
              </a:extLst>
            </p:cNvPr>
            <p:cNvCxnSpPr/>
            <p:nvPr/>
          </p:nvCxnSpPr>
          <p:spPr>
            <a:xfrm>
              <a:off x="2538846" y="2556164"/>
              <a:ext cx="0" cy="7169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kstvak 14">
                  <a:extLst>
                    <a:ext uri="{FF2B5EF4-FFF2-40B4-BE49-F238E27FC236}">
                      <a16:creationId xmlns:a16="http://schemas.microsoft.com/office/drawing/2014/main" id="{84697CA9-EFCF-4509-95A3-749DD28A5907}"/>
                    </a:ext>
                  </a:extLst>
                </p:cNvPr>
                <p:cNvSpPr txBox="1"/>
                <p:nvPr/>
              </p:nvSpPr>
              <p:spPr>
                <a:xfrm>
                  <a:off x="1052549" y="2556164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5" name="Tekstvak 14">
                  <a:extLst>
                    <a:ext uri="{FF2B5EF4-FFF2-40B4-BE49-F238E27FC236}">
                      <a16:creationId xmlns:a16="http://schemas.microsoft.com/office/drawing/2014/main" id="{84697CA9-EFCF-4509-95A3-749DD28A59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2549" y="2556164"/>
                  <a:ext cx="18332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kstvak 15">
                  <a:extLst>
                    <a:ext uri="{FF2B5EF4-FFF2-40B4-BE49-F238E27FC236}">
                      <a16:creationId xmlns:a16="http://schemas.microsoft.com/office/drawing/2014/main" id="{A186C770-E0AB-4999-A91B-AAF354573AAD}"/>
                    </a:ext>
                  </a:extLst>
                </p:cNvPr>
                <p:cNvSpPr txBox="1"/>
                <p:nvPr/>
              </p:nvSpPr>
              <p:spPr>
                <a:xfrm>
                  <a:off x="1049151" y="2935478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6" name="Tekstvak 15">
                  <a:extLst>
                    <a:ext uri="{FF2B5EF4-FFF2-40B4-BE49-F238E27FC236}">
                      <a16:creationId xmlns:a16="http://schemas.microsoft.com/office/drawing/2014/main" id="{A186C770-E0AB-4999-A91B-AAF354573A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9151" y="2935478"/>
                  <a:ext cx="186718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2258" r="-25806" b="-2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CB28CB8-5E24-4CC3-90A8-6B4FA453D880}"/>
                  </a:ext>
                </a:extLst>
              </p:cNvPr>
              <p:cNvSpPr txBox="1"/>
              <p:nvPr/>
            </p:nvSpPr>
            <p:spPr>
              <a:xfrm>
                <a:off x="1623930" y="219247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CB28CB8-5E24-4CC3-90A8-6B4FA453D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930" y="2192479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06AA286-7443-4F1C-8002-06223F9E4631}"/>
                  </a:ext>
                </a:extLst>
              </p:cNvPr>
              <p:cNvSpPr txBox="1"/>
              <p:nvPr/>
            </p:nvSpPr>
            <p:spPr>
              <a:xfrm>
                <a:off x="1614189" y="257179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06AA286-7443-4F1C-8002-06223F9E4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189" y="2571793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3B94C42-AFA9-45AA-B53C-2A204817AA53}"/>
                  </a:ext>
                </a:extLst>
              </p:cNvPr>
              <p:cNvSpPr txBox="1"/>
              <p:nvPr/>
            </p:nvSpPr>
            <p:spPr>
              <a:xfrm>
                <a:off x="2179845" y="257179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3B94C42-AFA9-45AA-B53C-2A204817A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845" y="2571793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56437A8-FD2A-4486-A183-845D844FA4CE}"/>
                  </a:ext>
                </a:extLst>
              </p:cNvPr>
              <p:cNvSpPr txBox="1"/>
              <p:nvPr/>
            </p:nvSpPr>
            <p:spPr>
              <a:xfrm>
                <a:off x="2178207" y="220750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56437A8-FD2A-4486-A183-845D844FA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207" y="2207501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Afbeelding 22">
            <a:extLst>
              <a:ext uri="{FF2B5EF4-FFF2-40B4-BE49-F238E27FC236}">
                <a16:creationId xmlns:a16="http://schemas.microsoft.com/office/drawing/2014/main" id="{EBB0F613-5C37-4827-91B1-07A6428F5A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113" y="953798"/>
            <a:ext cx="5210175" cy="46386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4DDF722-75AB-4CD2-B598-B3DDD29DCFF2}"/>
                  </a:ext>
                </a:extLst>
              </p:cNvPr>
              <p:cNvSpPr txBox="1"/>
              <p:nvPr/>
            </p:nvSpPr>
            <p:spPr>
              <a:xfrm>
                <a:off x="11740825" y="4031673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4DDF722-75AB-4CD2-B598-B3DDD29DC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0825" y="4031673"/>
                <a:ext cx="183320" cy="276999"/>
              </a:xfrm>
              <a:prstGeom prst="rect">
                <a:avLst/>
              </a:prstGeom>
              <a:blipFill>
                <a:blip r:embed="rId11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46361E9D-2BC9-4A4C-BAD6-52DC207A6C0C}"/>
                  </a:ext>
                </a:extLst>
              </p:cNvPr>
              <p:cNvSpPr txBox="1"/>
              <p:nvPr/>
            </p:nvSpPr>
            <p:spPr>
              <a:xfrm>
                <a:off x="7747253" y="598363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46361E9D-2BC9-4A4C-BAD6-52DC207A6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253" y="598363"/>
                <a:ext cx="186718" cy="276999"/>
              </a:xfrm>
              <a:prstGeom prst="rect">
                <a:avLst/>
              </a:prstGeom>
              <a:blipFill>
                <a:blip r:embed="rId12"/>
                <a:stretch>
                  <a:fillRect l="-32258" r="-25806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al 25">
            <a:extLst>
              <a:ext uri="{FF2B5EF4-FFF2-40B4-BE49-F238E27FC236}">
                <a16:creationId xmlns:a16="http://schemas.microsoft.com/office/drawing/2014/main" id="{84F69012-5371-480B-97B0-0793C147F287}"/>
              </a:ext>
            </a:extLst>
          </p:cNvPr>
          <p:cNvSpPr/>
          <p:nvPr/>
        </p:nvSpPr>
        <p:spPr>
          <a:xfrm>
            <a:off x="10203872" y="4082954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955EFDD0-BC75-44CD-B084-9618A0090829}"/>
              </a:ext>
            </a:extLst>
          </p:cNvPr>
          <p:cNvSpPr/>
          <p:nvPr/>
        </p:nvSpPr>
        <p:spPr>
          <a:xfrm>
            <a:off x="7820891" y="2886558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2AAA3067-A461-4743-99A7-6848EF27404B}"/>
              </a:ext>
            </a:extLst>
          </p:cNvPr>
          <p:cNvCxnSpPr>
            <a:cxnSpLocks/>
          </p:cNvCxnSpPr>
          <p:nvPr/>
        </p:nvCxnSpPr>
        <p:spPr>
          <a:xfrm>
            <a:off x="6356412" y="2166151"/>
            <a:ext cx="5476073" cy="27520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BC49FFEB-AA59-42AF-B862-8D63495F3457}"/>
                  </a:ext>
                </a:extLst>
              </p:cNvPr>
              <p:cNvSpPr/>
              <p:nvPr/>
            </p:nvSpPr>
            <p:spPr>
              <a:xfrm rot="1692697">
                <a:off x="8328408" y="3064097"/>
                <a:ext cx="120590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16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BC49FFEB-AA59-42AF-B862-8D63495F34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92697">
                <a:off x="8328408" y="3064097"/>
                <a:ext cx="120590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vak 33">
            <a:extLst>
              <a:ext uri="{FF2B5EF4-FFF2-40B4-BE49-F238E27FC236}">
                <a16:creationId xmlns:a16="http://schemas.microsoft.com/office/drawing/2014/main" id="{C65ABC5D-AE6E-4CC7-8AD7-30BCFB217073}"/>
              </a:ext>
            </a:extLst>
          </p:cNvPr>
          <p:cNvSpPr txBox="1"/>
          <p:nvPr/>
        </p:nvSpPr>
        <p:spPr>
          <a:xfrm>
            <a:off x="748149" y="2993856"/>
            <a:ext cx="4159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Kies een willekeurig punt buiten de lijn en </a:t>
            </a:r>
          </a:p>
          <a:p>
            <a:r>
              <a:rPr lang="nl-NL" dirty="0"/>
              <a:t>vul dit in de ongelijkheid in:</a:t>
            </a:r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296BB41E-24B5-4A42-9FC1-19CB4BABAEE9}"/>
              </a:ext>
            </a:extLst>
          </p:cNvPr>
          <p:cNvSpPr/>
          <p:nvPr/>
        </p:nvSpPr>
        <p:spPr>
          <a:xfrm>
            <a:off x="7820891" y="4082954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96EDE19-22F0-4E96-AE5A-1C6B8A091229}"/>
                  </a:ext>
                </a:extLst>
              </p:cNvPr>
              <p:cNvSpPr txBox="1"/>
              <p:nvPr/>
            </p:nvSpPr>
            <p:spPr>
              <a:xfrm>
                <a:off x="779322" y="3576635"/>
                <a:ext cx="2035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Bijvoorbeeld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nl-NL" dirty="0"/>
                  <a:t> :</a:t>
                </a:r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96EDE19-22F0-4E96-AE5A-1C6B8A091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322" y="3576635"/>
                <a:ext cx="2035622" cy="369332"/>
              </a:xfrm>
              <a:prstGeom prst="rect">
                <a:avLst/>
              </a:prstGeom>
              <a:blipFill>
                <a:blip r:embed="rId14"/>
                <a:stretch>
                  <a:fillRect l="-2695" t="-10000" r="-149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29A8E09E-539D-4A89-8DAF-1158AF7B0DED}"/>
                  </a:ext>
                </a:extLst>
              </p:cNvPr>
              <p:cNvSpPr txBox="1"/>
              <p:nvPr/>
            </p:nvSpPr>
            <p:spPr>
              <a:xfrm>
                <a:off x="2901876" y="3620116"/>
                <a:ext cx="13112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∙0≥4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29A8E09E-539D-4A89-8DAF-1158AF7B0D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876" y="3620116"/>
                <a:ext cx="1311256" cy="276999"/>
              </a:xfrm>
              <a:prstGeom prst="rect">
                <a:avLst/>
              </a:prstGeom>
              <a:blipFill>
                <a:blip r:embed="rId15"/>
                <a:stretch>
                  <a:fillRect l="-3721" r="-4186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3F188CFA-4903-441B-9519-C5751608EA8E}"/>
              </a:ext>
            </a:extLst>
          </p:cNvPr>
          <p:cNvSpPr txBox="1"/>
          <p:nvPr/>
        </p:nvSpPr>
        <p:spPr>
          <a:xfrm>
            <a:off x="4260136" y="3565792"/>
            <a:ext cx="1520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; Dit klopt niet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E3FB1AAE-D880-4224-8DA4-7E2EB2F1D5BE}"/>
                  </a:ext>
                </a:extLst>
              </p:cNvPr>
              <p:cNvSpPr txBox="1"/>
              <p:nvPr/>
            </p:nvSpPr>
            <p:spPr>
              <a:xfrm>
                <a:off x="779322" y="3973658"/>
                <a:ext cx="51441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je moet het </a:t>
                </a:r>
                <a:r>
                  <a:rPr lang="nl-NL" dirty="0" err="1"/>
                  <a:t>halfvlak</a:t>
                </a:r>
                <a:r>
                  <a:rPr lang="nl-NL" dirty="0"/>
                  <a:t> met rand rood kleuren waar</a:t>
                </a:r>
              </a:p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nl-NL" dirty="0"/>
                  <a:t> niet in ligt.</a:t>
                </a:r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E3FB1AAE-D880-4224-8DA4-7E2EB2F1D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322" y="3973658"/>
                <a:ext cx="5144165" cy="646331"/>
              </a:xfrm>
              <a:prstGeom prst="rect">
                <a:avLst/>
              </a:prstGeom>
              <a:blipFill>
                <a:blip r:embed="rId16"/>
                <a:stretch>
                  <a:fillRect l="-1066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44A7598B-4EE3-422D-A968-20A213C6AFDE}"/>
              </a:ext>
            </a:extLst>
          </p:cNvPr>
          <p:cNvSpPr/>
          <p:nvPr/>
        </p:nvSpPr>
        <p:spPr>
          <a:xfrm>
            <a:off x="6380018" y="886243"/>
            <a:ext cx="5452467" cy="4049929"/>
          </a:xfrm>
          <a:custGeom>
            <a:avLst/>
            <a:gdLst>
              <a:gd name="connsiteX0" fmla="*/ 20782 w 5476009"/>
              <a:gd name="connsiteY0" fmla="*/ 0 h 4031673"/>
              <a:gd name="connsiteX1" fmla="*/ 0 w 5476009"/>
              <a:gd name="connsiteY1" fmla="*/ 1288473 h 4031673"/>
              <a:gd name="connsiteX2" fmla="*/ 5476009 w 5476009"/>
              <a:gd name="connsiteY2" fmla="*/ 4031673 h 4031673"/>
              <a:gd name="connsiteX3" fmla="*/ 5476009 w 5476009"/>
              <a:gd name="connsiteY3" fmla="*/ 93518 h 4031673"/>
              <a:gd name="connsiteX4" fmla="*/ 20782 w 5476009"/>
              <a:gd name="connsiteY4" fmla="*/ 0 h 403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76009" h="4031673">
                <a:moveTo>
                  <a:pt x="20782" y="0"/>
                </a:moveTo>
                <a:lnTo>
                  <a:pt x="0" y="1288473"/>
                </a:lnTo>
                <a:lnTo>
                  <a:pt x="5476009" y="4031673"/>
                </a:lnTo>
                <a:lnTo>
                  <a:pt x="5476009" y="93518"/>
                </a:lnTo>
                <a:lnTo>
                  <a:pt x="20782" y="0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3C65F4BA-C770-447D-A05D-093F05AA8086}"/>
                  </a:ext>
                </a:extLst>
              </p:cNvPr>
              <p:cNvSpPr txBox="1"/>
              <p:nvPr/>
            </p:nvSpPr>
            <p:spPr>
              <a:xfrm>
                <a:off x="793177" y="4743474"/>
                <a:ext cx="24879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Teken eerst de lijn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3C65F4BA-C770-447D-A05D-093F05AA8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77" y="4743474"/>
                <a:ext cx="2487925" cy="369332"/>
              </a:xfrm>
              <a:prstGeom prst="rect">
                <a:avLst/>
              </a:prstGeom>
              <a:blipFill>
                <a:blip r:embed="rId17"/>
                <a:stretch>
                  <a:fillRect l="-196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23AB3C1A-6F77-4389-884B-1457364FCA8F}"/>
              </a:ext>
            </a:extLst>
          </p:cNvPr>
          <p:cNvCxnSpPr/>
          <p:nvPr/>
        </p:nvCxnSpPr>
        <p:spPr>
          <a:xfrm>
            <a:off x="9673936" y="953798"/>
            <a:ext cx="0" cy="4638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1C142F55-A6FC-44A1-B615-F9073C88ACE4}"/>
                  </a:ext>
                </a:extLst>
              </p:cNvPr>
              <p:cNvSpPr txBox="1"/>
              <p:nvPr/>
            </p:nvSpPr>
            <p:spPr>
              <a:xfrm>
                <a:off x="9367473" y="5592473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1C142F55-A6FC-44A1-B615-F9073C88A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473" y="5592473"/>
                <a:ext cx="612925" cy="276999"/>
              </a:xfrm>
              <a:prstGeom prst="rect">
                <a:avLst/>
              </a:prstGeom>
              <a:blipFill>
                <a:blip r:embed="rId18"/>
                <a:stretch>
                  <a:fillRect l="-5000" r="-9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4570F11E-DF4D-45E7-908E-DFB2CAF5C872}"/>
                  </a:ext>
                </a:extLst>
              </p:cNvPr>
              <p:cNvSpPr txBox="1"/>
              <p:nvPr/>
            </p:nvSpPr>
            <p:spPr>
              <a:xfrm>
                <a:off x="862916" y="5622003"/>
                <a:ext cx="2035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Bijvoorbeeld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nl-NL" dirty="0"/>
                  <a:t> :</a:t>
                </a:r>
              </a:p>
            </p:txBody>
          </p:sp>
        </mc:Choice>
        <mc:Fallback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4570F11E-DF4D-45E7-908E-DFB2CAF5C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916" y="5622003"/>
                <a:ext cx="2035622" cy="369332"/>
              </a:xfrm>
              <a:prstGeom prst="rect">
                <a:avLst/>
              </a:prstGeom>
              <a:blipFill>
                <a:blip r:embed="rId19"/>
                <a:stretch>
                  <a:fillRect l="-2703" t="-8197" r="-180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905A82AB-7C27-46DC-BB90-D703E57AE33F}"/>
                  </a:ext>
                </a:extLst>
              </p:cNvPr>
              <p:cNvSpPr txBox="1"/>
              <p:nvPr/>
            </p:nvSpPr>
            <p:spPr>
              <a:xfrm>
                <a:off x="2904884" y="5674678"/>
                <a:ext cx="61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905A82AB-7C27-46DC-BB90-D703E57AE3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884" y="5674678"/>
                <a:ext cx="610745" cy="276999"/>
              </a:xfrm>
              <a:prstGeom prst="rect">
                <a:avLst/>
              </a:prstGeom>
              <a:blipFill>
                <a:blip r:embed="rId20"/>
                <a:stretch>
                  <a:fillRect l="-9000" r="-8000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kstvak 49">
            <a:extLst>
              <a:ext uri="{FF2B5EF4-FFF2-40B4-BE49-F238E27FC236}">
                <a16:creationId xmlns:a16="http://schemas.microsoft.com/office/drawing/2014/main" id="{3C5E9B10-1000-4B6E-B4C3-0DB26D0DFC15}"/>
              </a:ext>
            </a:extLst>
          </p:cNvPr>
          <p:cNvSpPr txBox="1"/>
          <p:nvPr/>
        </p:nvSpPr>
        <p:spPr>
          <a:xfrm>
            <a:off x="3521992" y="5601061"/>
            <a:ext cx="1520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; Dit klopt niet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2EDFB625-A28B-4F2F-AFFE-950D0BB95B58}"/>
                  </a:ext>
                </a:extLst>
              </p:cNvPr>
              <p:cNvSpPr txBox="1"/>
              <p:nvPr/>
            </p:nvSpPr>
            <p:spPr>
              <a:xfrm>
                <a:off x="814013" y="5986151"/>
                <a:ext cx="527452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je moet het </a:t>
                </a:r>
                <a:r>
                  <a:rPr lang="nl-NL" dirty="0" err="1"/>
                  <a:t>halfvlak</a:t>
                </a:r>
                <a:r>
                  <a:rPr lang="nl-NL" dirty="0"/>
                  <a:t> met rand blauw kleuren waar</a:t>
                </a:r>
              </a:p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nl-NL" dirty="0"/>
                  <a:t> niet in ligt.</a:t>
                </a:r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2EDFB625-A28B-4F2F-AFFE-950D0BB95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13" y="5986151"/>
                <a:ext cx="5274521" cy="646331"/>
              </a:xfrm>
              <a:prstGeom prst="rect">
                <a:avLst/>
              </a:prstGeom>
              <a:blipFill>
                <a:blip r:embed="rId21"/>
                <a:stretch>
                  <a:fillRect l="-1040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Vrije vorm: vorm 51">
            <a:extLst>
              <a:ext uri="{FF2B5EF4-FFF2-40B4-BE49-F238E27FC236}">
                <a16:creationId xmlns:a16="http://schemas.microsoft.com/office/drawing/2014/main" id="{03AC2126-C906-4713-AE95-92368CC3CAB8}"/>
              </a:ext>
            </a:extLst>
          </p:cNvPr>
          <p:cNvSpPr/>
          <p:nvPr/>
        </p:nvSpPr>
        <p:spPr>
          <a:xfrm>
            <a:off x="9663540" y="914400"/>
            <a:ext cx="2171700" cy="4686300"/>
          </a:xfrm>
          <a:custGeom>
            <a:avLst/>
            <a:gdLst>
              <a:gd name="connsiteX0" fmla="*/ 0 w 2171700"/>
              <a:gd name="connsiteY0" fmla="*/ 20782 h 4686300"/>
              <a:gd name="connsiteX1" fmla="*/ 10391 w 2171700"/>
              <a:gd name="connsiteY1" fmla="*/ 4675909 h 4686300"/>
              <a:gd name="connsiteX2" fmla="*/ 2171700 w 2171700"/>
              <a:gd name="connsiteY2" fmla="*/ 4686300 h 4686300"/>
              <a:gd name="connsiteX3" fmla="*/ 2171700 w 2171700"/>
              <a:gd name="connsiteY3" fmla="*/ 0 h 4686300"/>
              <a:gd name="connsiteX4" fmla="*/ 0 w 2171700"/>
              <a:gd name="connsiteY4" fmla="*/ 20782 h 468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1700" h="4686300">
                <a:moveTo>
                  <a:pt x="0" y="20782"/>
                </a:moveTo>
                <a:cubicBezTo>
                  <a:pt x="3464" y="1572491"/>
                  <a:pt x="6927" y="3124200"/>
                  <a:pt x="10391" y="4675909"/>
                </a:cubicBezTo>
                <a:lnTo>
                  <a:pt x="2171700" y="4686300"/>
                </a:lnTo>
                <a:lnTo>
                  <a:pt x="2171700" y="0"/>
                </a:lnTo>
                <a:lnTo>
                  <a:pt x="0" y="20782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EED4A761-6DF6-4633-B169-654F8A21E942}"/>
              </a:ext>
            </a:extLst>
          </p:cNvPr>
          <p:cNvSpPr txBox="1"/>
          <p:nvPr/>
        </p:nvSpPr>
        <p:spPr>
          <a:xfrm>
            <a:off x="791286" y="5017181"/>
            <a:ext cx="4159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Kies een willekeurig punt buiten de lijn en </a:t>
            </a:r>
          </a:p>
          <a:p>
            <a:r>
              <a:rPr lang="nl-NL" dirty="0"/>
              <a:t>vul dit in de ongelijkheid in:</a:t>
            </a:r>
          </a:p>
        </p:txBody>
      </p:sp>
    </p:spTree>
    <p:extLst>
      <p:ext uri="{BB962C8B-B14F-4D97-AF65-F5344CB8AC3E}">
        <p14:creationId xmlns:p14="http://schemas.microsoft.com/office/powerpoint/2010/main" val="378720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19" grpId="0"/>
      <p:bldP spid="20" grpId="0"/>
      <p:bldP spid="21" grpId="0"/>
      <p:bldP spid="24" grpId="0"/>
      <p:bldP spid="25" grpId="0"/>
      <p:bldP spid="26" grpId="0" animBg="1"/>
      <p:bldP spid="27" grpId="0" animBg="1"/>
      <p:bldP spid="33" grpId="0"/>
      <p:bldP spid="34" grpId="0"/>
      <p:bldP spid="35" grpId="0" animBg="1"/>
      <p:bldP spid="36" grpId="0"/>
      <p:bldP spid="37" grpId="0"/>
      <p:bldP spid="38" grpId="0"/>
      <p:bldP spid="39" grpId="0"/>
      <p:bldP spid="40" grpId="0" animBg="1"/>
      <p:bldP spid="41" grpId="0"/>
      <p:bldP spid="46" grpId="0"/>
      <p:bldP spid="48" grpId="0"/>
      <p:bldP spid="49" grpId="0"/>
      <p:bldP spid="50" grpId="0"/>
      <p:bldP spid="51" grpId="0"/>
      <p:bldP spid="52" grpId="0" animBg="1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EACC018-4332-467C-AEDB-33FD8D53AB21}"/>
              </a:ext>
            </a:extLst>
          </p:cNvPr>
          <p:cNvSpPr txBox="1"/>
          <p:nvPr/>
        </p:nvSpPr>
        <p:spPr>
          <a:xfrm>
            <a:off x="523782" y="50603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40E2E3A-B1B3-475C-86D7-FAE6E89B1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3" y="1115771"/>
            <a:ext cx="5759348" cy="551840"/>
          </a:xfrm>
          <a:prstGeom prst="rect">
            <a:avLst/>
          </a:prstGeom>
        </p:spPr>
      </p:pic>
      <p:grpSp>
        <p:nvGrpSpPr>
          <p:cNvPr id="2" name="Groep 1">
            <a:extLst>
              <a:ext uri="{FF2B5EF4-FFF2-40B4-BE49-F238E27FC236}">
                <a16:creationId xmlns:a16="http://schemas.microsoft.com/office/drawing/2014/main" id="{A62BC37C-AB03-48B9-8C7C-B93CF9153578}"/>
              </a:ext>
            </a:extLst>
          </p:cNvPr>
          <p:cNvGrpSpPr/>
          <p:nvPr/>
        </p:nvGrpSpPr>
        <p:grpSpPr>
          <a:xfrm>
            <a:off x="6408367" y="598363"/>
            <a:ext cx="5567733" cy="5271109"/>
            <a:chOff x="6356412" y="598363"/>
            <a:chExt cx="5567733" cy="5271109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1AD20280-2E32-4562-817F-F6A1A6F291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8113" y="953798"/>
              <a:ext cx="5210175" cy="4638675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kstvak 6">
                  <a:extLst>
                    <a:ext uri="{FF2B5EF4-FFF2-40B4-BE49-F238E27FC236}">
                      <a16:creationId xmlns:a16="http://schemas.microsoft.com/office/drawing/2014/main" id="{2F58632B-61D1-4221-9541-E876F6A017EA}"/>
                    </a:ext>
                  </a:extLst>
                </p:cNvPr>
                <p:cNvSpPr txBox="1"/>
                <p:nvPr/>
              </p:nvSpPr>
              <p:spPr>
                <a:xfrm>
                  <a:off x="11740825" y="4031673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7" name="Tekstvak 6">
                  <a:extLst>
                    <a:ext uri="{FF2B5EF4-FFF2-40B4-BE49-F238E27FC236}">
                      <a16:creationId xmlns:a16="http://schemas.microsoft.com/office/drawing/2014/main" id="{2F58632B-61D1-4221-9541-E876F6A017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40825" y="4031673"/>
                  <a:ext cx="18332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kstvak 7">
                  <a:extLst>
                    <a:ext uri="{FF2B5EF4-FFF2-40B4-BE49-F238E27FC236}">
                      <a16:creationId xmlns:a16="http://schemas.microsoft.com/office/drawing/2014/main" id="{16608032-5930-48F0-A321-80E2F8E136B7}"/>
                    </a:ext>
                  </a:extLst>
                </p:cNvPr>
                <p:cNvSpPr txBox="1"/>
                <p:nvPr/>
              </p:nvSpPr>
              <p:spPr>
                <a:xfrm>
                  <a:off x="7747253" y="598363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8" name="Tekstvak 7">
                  <a:extLst>
                    <a:ext uri="{FF2B5EF4-FFF2-40B4-BE49-F238E27FC236}">
                      <a16:creationId xmlns:a16="http://schemas.microsoft.com/office/drawing/2014/main" id="{16608032-5930-48F0-A321-80E2F8E136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7253" y="598363"/>
                  <a:ext cx="186718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2258" r="-25806" b="-23913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Ovaal 8">
              <a:extLst>
                <a:ext uri="{FF2B5EF4-FFF2-40B4-BE49-F238E27FC236}">
                  <a16:creationId xmlns:a16="http://schemas.microsoft.com/office/drawing/2014/main" id="{A8F0AD83-EA84-46F8-98CC-6567E7D82CA3}"/>
                </a:ext>
              </a:extLst>
            </p:cNvPr>
            <p:cNvSpPr/>
            <p:nvPr/>
          </p:nvSpPr>
          <p:spPr>
            <a:xfrm>
              <a:off x="10203872" y="408295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27A26644-E552-40CD-BD32-FC217A91FDE0}"/>
                </a:ext>
              </a:extLst>
            </p:cNvPr>
            <p:cNvSpPr/>
            <p:nvPr/>
          </p:nvSpPr>
          <p:spPr>
            <a:xfrm>
              <a:off x="7820891" y="2886558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1E60385B-6B6D-4A66-A88E-DF3C4B6A88CD}"/>
                </a:ext>
              </a:extLst>
            </p:cNvPr>
            <p:cNvCxnSpPr>
              <a:cxnSpLocks/>
            </p:cNvCxnSpPr>
            <p:nvPr/>
          </p:nvCxnSpPr>
          <p:spPr>
            <a:xfrm>
              <a:off x="6356412" y="2166151"/>
              <a:ext cx="5476073" cy="27520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Rechthoek 11">
                  <a:extLst>
                    <a:ext uri="{FF2B5EF4-FFF2-40B4-BE49-F238E27FC236}">
                      <a16:creationId xmlns:a16="http://schemas.microsoft.com/office/drawing/2014/main" id="{3E73D7DF-97B6-40AA-B87A-7B587BDB4373}"/>
                    </a:ext>
                  </a:extLst>
                </p:cNvPr>
                <p:cNvSpPr/>
                <p:nvPr/>
              </p:nvSpPr>
              <p:spPr>
                <a:xfrm rot="1826116">
                  <a:off x="8658714" y="3171859"/>
                  <a:ext cx="120590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l-NL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nl-NL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nl-NL" sz="1600" i="1"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nl-NL" sz="1600" dirty="0"/>
                </a:p>
              </p:txBody>
            </p:sp>
          </mc:Choice>
          <mc:Fallback>
            <p:sp>
              <p:nvSpPr>
                <p:cNvPr id="12" name="Rechthoek 11">
                  <a:extLst>
                    <a:ext uri="{FF2B5EF4-FFF2-40B4-BE49-F238E27FC236}">
                      <a16:creationId xmlns:a16="http://schemas.microsoft.com/office/drawing/2014/main" id="{3E73D7DF-97B6-40AA-B87A-7B587BDB437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26116">
                  <a:off x="8658714" y="3171859"/>
                  <a:ext cx="1205907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4BA765F3-4A40-433F-8F4C-3117F22DE6D7}"/>
                </a:ext>
              </a:extLst>
            </p:cNvPr>
            <p:cNvSpPr/>
            <p:nvPr/>
          </p:nvSpPr>
          <p:spPr>
            <a:xfrm>
              <a:off x="7820891" y="4082954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BE4EE5DC-759B-45B3-B748-71222F635DF3}"/>
                </a:ext>
              </a:extLst>
            </p:cNvPr>
            <p:cNvSpPr/>
            <p:nvPr/>
          </p:nvSpPr>
          <p:spPr>
            <a:xfrm>
              <a:off x="6380018" y="875362"/>
              <a:ext cx="5452467" cy="4049929"/>
            </a:xfrm>
            <a:custGeom>
              <a:avLst/>
              <a:gdLst>
                <a:gd name="connsiteX0" fmla="*/ 20782 w 5476009"/>
                <a:gd name="connsiteY0" fmla="*/ 0 h 4031673"/>
                <a:gd name="connsiteX1" fmla="*/ 0 w 5476009"/>
                <a:gd name="connsiteY1" fmla="*/ 1288473 h 4031673"/>
                <a:gd name="connsiteX2" fmla="*/ 5476009 w 5476009"/>
                <a:gd name="connsiteY2" fmla="*/ 4031673 h 4031673"/>
                <a:gd name="connsiteX3" fmla="*/ 5476009 w 5476009"/>
                <a:gd name="connsiteY3" fmla="*/ 93518 h 4031673"/>
                <a:gd name="connsiteX4" fmla="*/ 20782 w 5476009"/>
                <a:gd name="connsiteY4" fmla="*/ 0 h 4031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009" h="4031673">
                  <a:moveTo>
                    <a:pt x="20782" y="0"/>
                  </a:moveTo>
                  <a:lnTo>
                    <a:pt x="0" y="1288473"/>
                  </a:lnTo>
                  <a:lnTo>
                    <a:pt x="5476009" y="4031673"/>
                  </a:lnTo>
                  <a:lnTo>
                    <a:pt x="5476009" y="93518"/>
                  </a:lnTo>
                  <a:lnTo>
                    <a:pt x="20782" y="0"/>
                  </a:lnTo>
                  <a:close/>
                </a:path>
              </a:pathLst>
            </a:cu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789A875-A35B-4255-9AEB-A24F5F043DDA}"/>
                </a:ext>
              </a:extLst>
            </p:cNvPr>
            <p:cNvCxnSpPr/>
            <p:nvPr/>
          </p:nvCxnSpPr>
          <p:spPr>
            <a:xfrm>
              <a:off x="9673936" y="953798"/>
              <a:ext cx="0" cy="46386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kstvak 15">
                  <a:extLst>
                    <a:ext uri="{FF2B5EF4-FFF2-40B4-BE49-F238E27FC236}">
                      <a16:creationId xmlns:a16="http://schemas.microsoft.com/office/drawing/2014/main" id="{EA5EBAE2-6F47-4FB4-9C52-B386BEE9D4AC}"/>
                    </a:ext>
                  </a:extLst>
                </p:cNvPr>
                <p:cNvSpPr txBox="1"/>
                <p:nvPr/>
              </p:nvSpPr>
              <p:spPr>
                <a:xfrm>
                  <a:off x="9367473" y="5592473"/>
                  <a:ext cx="6129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16" name="Tekstvak 15">
                  <a:extLst>
                    <a:ext uri="{FF2B5EF4-FFF2-40B4-BE49-F238E27FC236}">
                      <a16:creationId xmlns:a16="http://schemas.microsoft.com/office/drawing/2014/main" id="{EA5EBAE2-6F47-4FB4-9C52-B386BEE9D4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67473" y="5592473"/>
                  <a:ext cx="612925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950" r="-8911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92EE0AD2-F92B-49BA-A27B-CED7C3D6C2A9}"/>
                </a:ext>
              </a:extLst>
            </p:cNvPr>
            <p:cNvSpPr/>
            <p:nvPr/>
          </p:nvSpPr>
          <p:spPr>
            <a:xfrm>
              <a:off x="9663545" y="914400"/>
              <a:ext cx="2171700" cy="4686300"/>
            </a:xfrm>
            <a:custGeom>
              <a:avLst/>
              <a:gdLst>
                <a:gd name="connsiteX0" fmla="*/ 0 w 2171700"/>
                <a:gd name="connsiteY0" fmla="*/ 20782 h 4686300"/>
                <a:gd name="connsiteX1" fmla="*/ 10391 w 2171700"/>
                <a:gd name="connsiteY1" fmla="*/ 4675909 h 4686300"/>
                <a:gd name="connsiteX2" fmla="*/ 2171700 w 2171700"/>
                <a:gd name="connsiteY2" fmla="*/ 4686300 h 4686300"/>
                <a:gd name="connsiteX3" fmla="*/ 2171700 w 2171700"/>
                <a:gd name="connsiteY3" fmla="*/ 0 h 4686300"/>
                <a:gd name="connsiteX4" fmla="*/ 0 w 2171700"/>
                <a:gd name="connsiteY4" fmla="*/ 20782 h 468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1700" h="4686300">
                  <a:moveTo>
                    <a:pt x="0" y="20782"/>
                  </a:moveTo>
                  <a:cubicBezTo>
                    <a:pt x="3464" y="1572491"/>
                    <a:pt x="6927" y="3124200"/>
                    <a:pt x="10391" y="4675909"/>
                  </a:cubicBezTo>
                  <a:lnTo>
                    <a:pt x="2171700" y="4686300"/>
                  </a:lnTo>
                  <a:lnTo>
                    <a:pt x="2171700" y="0"/>
                  </a:lnTo>
                  <a:lnTo>
                    <a:pt x="0" y="20782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153E06F1-56EF-44E8-8DFB-168EF5F50662}"/>
              </a:ext>
            </a:extLst>
          </p:cNvPr>
          <p:cNvCxnSpPr>
            <a:cxnSpLocks/>
          </p:cNvCxnSpPr>
          <p:nvPr/>
        </p:nvCxnSpPr>
        <p:spPr>
          <a:xfrm>
            <a:off x="2677887" y="1634953"/>
            <a:ext cx="8547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A020E5EC-DE2D-4762-B4BE-03180C3B1F79}"/>
              </a:ext>
            </a:extLst>
          </p:cNvPr>
          <p:cNvCxnSpPr>
            <a:cxnSpLocks/>
          </p:cNvCxnSpPr>
          <p:nvPr/>
        </p:nvCxnSpPr>
        <p:spPr>
          <a:xfrm>
            <a:off x="4294493" y="1636438"/>
            <a:ext cx="48245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Vrije vorm: vorm 21">
            <a:extLst>
              <a:ext uri="{FF2B5EF4-FFF2-40B4-BE49-F238E27FC236}">
                <a16:creationId xmlns:a16="http://schemas.microsoft.com/office/drawing/2014/main" id="{EF089460-4F24-4C1F-8D26-A97448F29CA5}"/>
              </a:ext>
            </a:extLst>
          </p:cNvPr>
          <p:cNvSpPr/>
          <p:nvPr/>
        </p:nvSpPr>
        <p:spPr>
          <a:xfrm>
            <a:off x="9736282" y="945573"/>
            <a:ext cx="2109355" cy="3190009"/>
          </a:xfrm>
          <a:custGeom>
            <a:avLst/>
            <a:gdLst>
              <a:gd name="connsiteX0" fmla="*/ 0 w 2109355"/>
              <a:gd name="connsiteY0" fmla="*/ 0 h 3190009"/>
              <a:gd name="connsiteX1" fmla="*/ 10391 w 2109355"/>
              <a:gd name="connsiteY1" fmla="*/ 2867891 h 3190009"/>
              <a:gd name="connsiteX2" fmla="*/ 581891 w 2109355"/>
              <a:gd name="connsiteY2" fmla="*/ 3190009 h 3190009"/>
              <a:gd name="connsiteX3" fmla="*/ 2088573 w 2109355"/>
              <a:gd name="connsiteY3" fmla="*/ 3190009 h 3190009"/>
              <a:gd name="connsiteX4" fmla="*/ 2109355 w 2109355"/>
              <a:gd name="connsiteY4" fmla="*/ 10391 h 3190009"/>
              <a:gd name="connsiteX5" fmla="*/ 0 w 2109355"/>
              <a:gd name="connsiteY5" fmla="*/ 0 h 3190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9355" h="3190009">
                <a:moveTo>
                  <a:pt x="0" y="0"/>
                </a:moveTo>
                <a:cubicBezTo>
                  <a:pt x="3464" y="955964"/>
                  <a:pt x="6927" y="1911927"/>
                  <a:pt x="10391" y="2867891"/>
                </a:cubicBezTo>
                <a:lnTo>
                  <a:pt x="581891" y="3190009"/>
                </a:lnTo>
                <a:lnTo>
                  <a:pt x="2088573" y="3190009"/>
                </a:lnTo>
                <a:lnTo>
                  <a:pt x="2109355" y="10391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6FC934B-6E6F-492A-926C-40E37EAF8148}"/>
                  </a:ext>
                </a:extLst>
              </p:cNvPr>
              <p:cNvSpPr txBox="1"/>
              <p:nvPr/>
            </p:nvSpPr>
            <p:spPr>
              <a:xfrm>
                <a:off x="924023" y="2166151"/>
                <a:ext cx="3186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≥4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6FC934B-6E6F-492A-926C-40E37EAF81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23" y="2166151"/>
                <a:ext cx="3186193" cy="276999"/>
              </a:xfrm>
              <a:prstGeom prst="rect">
                <a:avLst/>
              </a:prstGeom>
              <a:blipFill>
                <a:blip r:embed="rId8"/>
                <a:stretch>
                  <a:fillRect l="-192" r="-958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E633E720-4D90-4AC0-B33E-BE8A1BC33FE0}"/>
              </a:ext>
            </a:extLst>
          </p:cNvPr>
          <p:cNvSpPr txBox="1"/>
          <p:nvPr/>
        </p:nvSpPr>
        <p:spPr>
          <a:xfrm>
            <a:off x="1029784" y="2541839"/>
            <a:ext cx="372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Groene kleur met de lijnen als randen</a:t>
            </a:r>
          </a:p>
        </p:txBody>
      </p:sp>
    </p:spTree>
    <p:extLst>
      <p:ext uri="{BB962C8B-B14F-4D97-AF65-F5344CB8AC3E}">
        <p14:creationId xmlns:p14="http://schemas.microsoft.com/office/powerpoint/2010/main" val="127231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67</TotalTime>
  <Words>160</Words>
  <Application>Microsoft Office PowerPoint</Application>
  <PresentationFormat>Breedbeeld</PresentationFormat>
  <Paragraphs>34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2020-01-16T14:02:18Z</dcterms:created>
  <dcterms:modified xsi:type="dcterms:W3CDTF">2020-01-16T15:09:41Z</dcterms:modified>
</cp:coreProperties>
</file>