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1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59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73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08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76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273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25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87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870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993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083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CB58E-92E8-421A-B6FB-0536FE0637B3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AF76D-0143-4851-8FAA-9E8DB3F22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40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.jpg"/><Relationship Id="rId7" Type="http://schemas.openxmlformats.org/officeDocument/2006/relationships/image" Target="../media/image1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7EE46A2-75CC-48AB-9E29-F9FDF535BE2C}"/>
              </a:ext>
            </a:extLst>
          </p:cNvPr>
          <p:cNvSpPr txBox="1"/>
          <p:nvPr/>
        </p:nvSpPr>
        <p:spPr>
          <a:xfrm>
            <a:off x="390616" y="50602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EC54DA2-3FD5-4D68-94F4-108756E150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3" y="5567674"/>
            <a:ext cx="5611673" cy="27980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40040F4-BC55-4A23-8DCB-08F13862A7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084" y="458661"/>
            <a:ext cx="7728966" cy="474573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5EDFAF4-9E01-4272-B688-9146BA2445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3" y="5204397"/>
            <a:ext cx="5269687" cy="295351"/>
          </a:xfrm>
          <a:prstGeom prst="rect">
            <a:avLst/>
          </a:prstGeom>
        </p:spPr>
      </p:pic>
      <p:sp>
        <p:nvSpPr>
          <p:cNvPr id="11" name="Tekstballon: rechthoek met afgeronde hoeken 10">
            <a:extLst>
              <a:ext uri="{FF2B5EF4-FFF2-40B4-BE49-F238E27FC236}">
                <a16:creationId xmlns:a16="http://schemas.microsoft.com/office/drawing/2014/main" id="{364D28CB-8221-4F5A-BCC9-488314C1A728}"/>
              </a:ext>
            </a:extLst>
          </p:cNvPr>
          <p:cNvSpPr/>
          <p:nvPr/>
        </p:nvSpPr>
        <p:spPr>
          <a:xfrm>
            <a:off x="7938458" y="428545"/>
            <a:ext cx="1610592" cy="446809"/>
          </a:xfrm>
          <a:prstGeom prst="wedgeRoundRectCallout">
            <a:avLst>
              <a:gd name="adj1" fmla="val -42768"/>
              <a:gd name="adj2" fmla="val 12994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per huishouden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AFDF484-E66F-4DE9-AAEC-85705AA586C6}"/>
                  </a:ext>
                </a:extLst>
              </p:cNvPr>
              <p:cNvSpPr txBox="1"/>
              <p:nvPr/>
            </p:nvSpPr>
            <p:spPr>
              <a:xfrm>
                <a:off x="977892" y="5893163"/>
                <a:ext cx="40534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elke groep zitten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741000</m:t>
                    </m:r>
                  </m:oMath>
                </a14:m>
                <a:r>
                  <a:rPr lang="nl-NL" dirty="0"/>
                  <a:t> huishoudens</a:t>
                </a:r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AFDF484-E66F-4DE9-AAEC-85705AA586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892" y="5893163"/>
                <a:ext cx="4053417" cy="369332"/>
              </a:xfrm>
              <a:prstGeom prst="rect">
                <a:avLst/>
              </a:prstGeom>
              <a:blipFill>
                <a:blip r:embed="rId5"/>
                <a:stretch>
                  <a:fillRect l="-1203" t="-10000" r="-75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504D33B6-3C78-4A5D-92C7-D9E55B77D9D5}"/>
                  </a:ext>
                </a:extLst>
              </p:cNvPr>
              <p:cNvSpPr/>
              <p:nvPr/>
            </p:nvSpPr>
            <p:spPr>
              <a:xfrm>
                <a:off x="7262255" y="492752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504D33B6-3C78-4A5D-92C7-D9E55B77D9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255" y="4927527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B536F6B1-D050-47F7-8983-2CAD6BF2251C}"/>
              </a:ext>
            </a:extLst>
          </p:cNvPr>
          <p:cNvCxnSpPr/>
          <p:nvPr/>
        </p:nvCxnSpPr>
        <p:spPr>
          <a:xfrm>
            <a:off x="7600208" y="5122584"/>
            <a:ext cx="5670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0B07E9C-ECC5-464F-B47B-1D42B584FE61}"/>
                  </a:ext>
                </a:extLst>
              </p:cNvPr>
              <p:cNvSpPr txBox="1"/>
              <p:nvPr/>
            </p:nvSpPr>
            <p:spPr>
              <a:xfrm>
                <a:off x="7583099" y="5199266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1574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0B07E9C-ECC5-464F-B47B-1D42B584FE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099" y="5199266"/>
                <a:ext cx="565861" cy="276999"/>
              </a:xfrm>
              <a:prstGeom prst="rect">
                <a:avLst/>
              </a:prstGeom>
              <a:blipFill>
                <a:blip r:embed="rId7"/>
                <a:stretch>
                  <a:fillRect l="-9677" r="-1075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73E53E00-C102-4E16-B172-85950D3B0C9F}"/>
                  </a:ext>
                </a:extLst>
              </p:cNvPr>
              <p:cNvSpPr txBox="1"/>
              <p:nvPr/>
            </p:nvSpPr>
            <p:spPr>
              <a:xfrm>
                <a:off x="4868334" y="5884233"/>
                <a:ext cx="45847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, 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741000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∙1574000≈1,166334…∙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73E53E00-C102-4E16-B172-85950D3B0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334" y="5884233"/>
                <a:ext cx="4584717" cy="369332"/>
              </a:xfrm>
              <a:prstGeom prst="rect">
                <a:avLst/>
              </a:prstGeom>
              <a:blipFill>
                <a:blip r:embed="rId8"/>
                <a:stretch>
                  <a:fillRect l="-119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D33F8F2-549D-4005-8A5B-39814CB4216E}"/>
                  </a:ext>
                </a:extLst>
              </p:cNvPr>
              <p:cNvSpPr txBox="1"/>
              <p:nvPr/>
            </p:nvSpPr>
            <p:spPr>
              <a:xfrm>
                <a:off x="977892" y="6295129"/>
                <a:ext cx="51831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totale vermogen is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𝟏𝟏𝟔𝟔</m:t>
                    </m:r>
                  </m:oMath>
                </a14:m>
                <a:r>
                  <a:rPr lang="nl-NL" b="1" dirty="0"/>
                  <a:t> miljard euro.</a:t>
                </a:r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D33F8F2-549D-4005-8A5B-39814CB42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892" y="6295129"/>
                <a:ext cx="5183150" cy="369332"/>
              </a:xfrm>
              <a:prstGeom prst="rect">
                <a:avLst/>
              </a:prstGeom>
              <a:blipFill>
                <a:blip r:embed="rId9"/>
                <a:stretch>
                  <a:fillRect l="-940" t="-10000" r="-23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hthoek 18">
            <a:extLst>
              <a:ext uri="{FF2B5EF4-FFF2-40B4-BE49-F238E27FC236}">
                <a16:creationId xmlns:a16="http://schemas.microsoft.com/office/drawing/2014/main" id="{64BA6B3E-D900-403A-A35D-DD99B07B2C6A}"/>
              </a:ext>
            </a:extLst>
          </p:cNvPr>
          <p:cNvSpPr/>
          <p:nvPr/>
        </p:nvSpPr>
        <p:spPr>
          <a:xfrm>
            <a:off x="5353235" y="2601157"/>
            <a:ext cx="410690" cy="2423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FACA3F9B-E014-496D-9B96-175D9A119CDE}"/>
              </a:ext>
            </a:extLst>
          </p:cNvPr>
          <p:cNvSpPr/>
          <p:nvPr/>
        </p:nvSpPr>
        <p:spPr>
          <a:xfrm>
            <a:off x="7660684" y="2563111"/>
            <a:ext cx="410690" cy="2423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9653E642-2FE6-41EB-A0EA-4B702ED61BD0}"/>
              </a:ext>
            </a:extLst>
          </p:cNvPr>
          <p:cNvCxnSpPr/>
          <p:nvPr/>
        </p:nvCxnSpPr>
        <p:spPr>
          <a:xfrm>
            <a:off x="2556164" y="5476265"/>
            <a:ext cx="149629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73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6" grpId="0"/>
      <p:bldP spid="17" grpId="0"/>
      <p:bldP spid="18" grpId="0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7EE46A2-75CC-48AB-9E29-F9FDF535BE2C}"/>
              </a:ext>
            </a:extLst>
          </p:cNvPr>
          <p:cNvSpPr txBox="1"/>
          <p:nvPr/>
        </p:nvSpPr>
        <p:spPr>
          <a:xfrm>
            <a:off x="390616" y="50602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30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40040F4-BC55-4A23-8DCB-08F13862A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084" y="458661"/>
            <a:ext cx="7728966" cy="474573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5EDFAF4-9E01-4272-B688-9146BA244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3" y="5204397"/>
            <a:ext cx="5269687" cy="295351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B5598568-FD52-483E-A99F-6D3092A673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3" y="6016085"/>
            <a:ext cx="6342278" cy="272034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C07C33F-AFAE-4184-890D-FB94DE139E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3" y="5503107"/>
            <a:ext cx="6412230" cy="512978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FCC377B6-40B8-478C-A90A-8915301CD672}"/>
              </a:ext>
            </a:extLst>
          </p:cNvPr>
          <p:cNvSpPr/>
          <p:nvPr/>
        </p:nvSpPr>
        <p:spPr>
          <a:xfrm>
            <a:off x="1943100" y="4769427"/>
            <a:ext cx="7273636" cy="29094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69E68A1-DF1C-4132-8E7E-8309D9F62D59}"/>
                  </a:ext>
                </a:extLst>
              </p:cNvPr>
              <p:cNvSpPr txBox="1"/>
              <p:nvPr/>
            </p:nvSpPr>
            <p:spPr>
              <a:xfrm>
                <a:off x="7541288" y="5352072"/>
                <a:ext cx="401552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741000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459000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1166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∙100%=29,169…%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69E68A1-DF1C-4132-8E7E-8309D9F62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288" y="5352072"/>
                <a:ext cx="4015523" cy="5259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>
            <a:extLst>
              <a:ext uri="{FF2B5EF4-FFF2-40B4-BE49-F238E27FC236}">
                <a16:creationId xmlns:a16="http://schemas.microsoft.com/office/drawing/2014/main" id="{1B0C1481-F94E-4079-B536-839FA077F6FD}"/>
              </a:ext>
            </a:extLst>
          </p:cNvPr>
          <p:cNvSpPr txBox="1"/>
          <p:nvPr/>
        </p:nvSpPr>
        <p:spPr>
          <a:xfrm>
            <a:off x="1117022" y="6297585"/>
            <a:ext cx="294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Kan kloppen, zie berekening.</a:t>
            </a:r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C8DDFB43-1687-4B0C-8435-85050D2B65E1}"/>
              </a:ext>
            </a:extLst>
          </p:cNvPr>
          <p:cNvCxnSpPr/>
          <p:nvPr/>
        </p:nvCxnSpPr>
        <p:spPr>
          <a:xfrm>
            <a:off x="7335982" y="5238527"/>
            <a:ext cx="0" cy="1359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hoek 13">
            <a:extLst>
              <a:ext uri="{FF2B5EF4-FFF2-40B4-BE49-F238E27FC236}">
                <a16:creationId xmlns:a16="http://schemas.microsoft.com/office/drawing/2014/main" id="{F05F13F6-013E-452C-81BE-616CE53D11D8}"/>
              </a:ext>
            </a:extLst>
          </p:cNvPr>
          <p:cNvSpPr/>
          <p:nvPr/>
        </p:nvSpPr>
        <p:spPr>
          <a:xfrm>
            <a:off x="5377543" y="4782652"/>
            <a:ext cx="359228" cy="26449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9C2E1C37-AD84-4B0C-A5BC-5616DD827109}"/>
              </a:ext>
            </a:extLst>
          </p:cNvPr>
          <p:cNvSpPr/>
          <p:nvPr/>
        </p:nvSpPr>
        <p:spPr>
          <a:xfrm>
            <a:off x="7685314" y="4769427"/>
            <a:ext cx="359228" cy="26449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15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7EE46A2-75CC-48AB-9E29-F9FDF535BE2C}"/>
              </a:ext>
            </a:extLst>
          </p:cNvPr>
          <p:cNvSpPr txBox="1"/>
          <p:nvPr/>
        </p:nvSpPr>
        <p:spPr>
          <a:xfrm>
            <a:off x="390616" y="50602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30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40040F4-BC55-4A23-8DCB-08F13862A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084" y="458661"/>
            <a:ext cx="7728966" cy="474573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5EDFAF4-9E01-4272-B688-9146BA244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3" y="5204397"/>
            <a:ext cx="5269687" cy="29535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65B8420C-494E-4B24-9307-D7E96D51BD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3" y="5499748"/>
            <a:ext cx="6070244" cy="505206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67572580-160C-4840-9390-317AC9FB3A89}"/>
              </a:ext>
            </a:extLst>
          </p:cNvPr>
          <p:cNvSpPr/>
          <p:nvPr/>
        </p:nvSpPr>
        <p:spPr>
          <a:xfrm>
            <a:off x="1901536" y="3553688"/>
            <a:ext cx="7273636" cy="29094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B888D53-50D8-45F6-9D5D-14AF8469AB84}"/>
              </a:ext>
            </a:extLst>
          </p:cNvPr>
          <p:cNvSpPr/>
          <p:nvPr/>
        </p:nvSpPr>
        <p:spPr>
          <a:xfrm>
            <a:off x="8801100" y="3553688"/>
            <a:ext cx="290945" cy="29094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CBD6CAC-53B9-486E-AA6C-53E84742C797}"/>
                  </a:ext>
                </a:extLst>
              </p:cNvPr>
              <p:cNvSpPr txBox="1"/>
              <p:nvPr/>
            </p:nvSpPr>
            <p:spPr>
              <a:xfrm>
                <a:off x="7523018" y="5134617"/>
                <a:ext cx="22028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mediaan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30000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CBD6CAC-53B9-486E-AA6C-53E84742C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018" y="5134617"/>
                <a:ext cx="2202847" cy="369332"/>
              </a:xfrm>
              <a:prstGeom prst="rect">
                <a:avLst/>
              </a:prstGeom>
              <a:blipFill>
                <a:blip r:embed="rId5"/>
                <a:stretch>
                  <a:fillRect l="-221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FE3F26BF-E155-48EC-803C-D26AF1F00223}"/>
              </a:ext>
            </a:extLst>
          </p:cNvPr>
          <p:cNvCxnSpPr/>
          <p:nvPr/>
        </p:nvCxnSpPr>
        <p:spPr>
          <a:xfrm>
            <a:off x="7335982" y="5238527"/>
            <a:ext cx="0" cy="1359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DFA6A9F-93EB-4918-B0A5-66C8E09E6D80}"/>
                  </a:ext>
                </a:extLst>
              </p:cNvPr>
              <p:cNvSpPr txBox="1"/>
              <p:nvPr/>
            </p:nvSpPr>
            <p:spPr>
              <a:xfrm>
                <a:off x="7523018" y="5418564"/>
                <a:ext cx="387253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helft van de huishoudens heeft een </a:t>
                </a:r>
              </a:p>
              <a:p>
                <a:r>
                  <a:rPr lang="nl-NL" dirty="0"/>
                  <a:t>vermogen van meer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30000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DFA6A9F-93EB-4918-B0A5-66C8E09E6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018" y="5418564"/>
                <a:ext cx="3872535" cy="646331"/>
              </a:xfrm>
              <a:prstGeom prst="rect">
                <a:avLst/>
              </a:prstGeom>
              <a:blipFill>
                <a:blip r:embed="rId6"/>
                <a:stretch>
                  <a:fillRect l="-1260" t="-5660" r="-472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ED54CE9-B466-44A6-85C9-59E074C05FC5}"/>
                  </a:ext>
                </a:extLst>
              </p:cNvPr>
              <p:cNvSpPr txBox="1"/>
              <p:nvPr/>
            </p:nvSpPr>
            <p:spPr>
              <a:xfrm>
                <a:off x="7621731" y="6065055"/>
                <a:ext cx="218970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741000=370500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ED54CE9-B466-44A6-85C9-59E074C05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1731" y="6065055"/>
                <a:ext cx="2189702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3BBBF89D-1E51-44A8-ADB7-EF79319653E4}"/>
              </a:ext>
            </a:extLst>
          </p:cNvPr>
          <p:cNvCxnSpPr/>
          <p:nvPr/>
        </p:nvCxnSpPr>
        <p:spPr>
          <a:xfrm>
            <a:off x="4042064" y="5720947"/>
            <a:ext cx="23587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0CC0791-76A5-47EB-A18A-4BD200AC0D16}"/>
                  </a:ext>
                </a:extLst>
              </p:cNvPr>
              <p:cNvSpPr txBox="1"/>
              <p:nvPr/>
            </p:nvSpPr>
            <p:spPr>
              <a:xfrm>
                <a:off x="1109454" y="6115639"/>
                <a:ext cx="3868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Kan niet kloppen,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𝟑𝟕𝟎𝟓𝟎𝟎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𝟒𝟎𝟎𝟎𝟎𝟎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0CC0791-76A5-47EB-A18A-4BD200AC0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454" y="6115639"/>
                <a:ext cx="3868623" cy="369332"/>
              </a:xfrm>
              <a:prstGeom prst="rect">
                <a:avLst/>
              </a:prstGeom>
              <a:blipFill>
                <a:blip r:embed="rId8"/>
                <a:stretch>
                  <a:fillRect l="-141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710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8" grpId="0"/>
      <p:bldP spid="19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7EE46A2-75CC-48AB-9E29-F9FDF535BE2C}"/>
              </a:ext>
            </a:extLst>
          </p:cNvPr>
          <p:cNvSpPr txBox="1"/>
          <p:nvPr/>
        </p:nvSpPr>
        <p:spPr>
          <a:xfrm>
            <a:off x="390616" y="50602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30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40040F4-BC55-4A23-8DCB-08F13862A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084" y="458661"/>
            <a:ext cx="7728966" cy="474573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5EDFAF4-9E01-4272-B688-9146BA244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3" y="5204397"/>
            <a:ext cx="5269687" cy="295351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6EDC090B-4C95-4404-A207-BDAC609613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3" y="5524411"/>
            <a:ext cx="6303416" cy="279806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BA182DE2-A36D-4E31-9395-BB554691234F}"/>
              </a:ext>
            </a:extLst>
          </p:cNvPr>
          <p:cNvSpPr/>
          <p:nvPr/>
        </p:nvSpPr>
        <p:spPr>
          <a:xfrm>
            <a:off x="1943100" y="2603164"/>
            <a:ext cx="7273636" cy="29094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9BA117E3-1D7D-433C-97B9-E7FF3A270315}"/>
              </a:ext>
            </a:extLst>
          </p:cNvPr>
          <p:cNvSpPr/>
          <p:nvPr/>
        </p:nvSpPr>
        <p:spPr>
          <a:xfrm>
            <a:off x="8728363" y="2603164"/>
            <a:ext cx="374073" cy="29094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33E2275F-C689-4CB0-9060-9923176ABC0E}"/>
              </a:ext>
            </a:extLst>
          </p:cNvPr>
          <p:cNvSpPr/>
          <p:nvPr/>
        </p:nvSpPr>
        <p:spPr>
          <a:xfrm>
            <a:off x="7644245" y="2603164"/>
            <a:ext cx="481446" cy="29094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8F4D39F-29A4-4F08-B311-A3B2FC78BA60}"/>
              </a:ext>
            </a:extLst>
          </p:cNvPr>
          <p:cNvSpPr txBox="1"/>
          <p:nvPr/>
        </p:nvSpPr>
        <p:spPr>
          <a:xfrm>
            <a:off x="922979" y="6030007"/>
            <a:ext cx="1856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Kan niet kloppen.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D61111E6-D889-4D3C-AB89-B68B77A7CEC0}"/>
              </a:ext>
            </a:extLst>
          </p:cNvPr>
          <p:cNvCxnSpPr/>
          <p:nvPr/>
        </p:nvCxnSpPr>
        <p:spPr>
          <a:xfrm>
            <a:off x="7315200" y="5204397"/>
            <a:ext cx="0" cy="13418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>
            <a:extLst>
              <a:ext uri="{FF2B5EF4-FFF2-40B4-BE49-F238E27FC236}">
                <a16:creationId xmlns:a16="http://schemas.microsoft.com/office/drawing/2014/main" id="{430735BA-2C9C-4F04-BB1C-5DCDE43F4588}"/>
              </a:ext>
            </a:extLst>
          </p:cNvPr>
          <p:cNvSpPr txBox="1"/>
          <p:nvPr/>
        </p:nvSpPr>
        <p:spPr>
          <a:xfrm>
            <a:off x="7501194" y="5352072"/>
            <a:ext cx="409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mediaan ligt links van het gemiddelde.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EB3C7F7-D0AE-4B63-A31A-B948B8E15B98}"/>
              </a:ext>
            </a:extLst>
          </p:cNvPr>
          <p:cNvSpPr txBox="1"/>
          <p:nvPr/>
        </p:nvSpPr>
        <p:spPr>
          <a:xfrm>
            <a:off x="7501194" y="5804217"/>
            <a:ext cx="3360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Dit is een rechts scheve verdeling.</a:t>
            </a:r>
          </a:p>
        </p:txBody>
      </p:sp>
    </p:spTree>
    <p:extLst>
      <p:ext uri="{BB962C8B-B14F-4D97-AF65-F5344CB8AC3E}">
        <p14:creationId xmlns:p14="http://schemas.microsoft.com/office/powerpoint/2010/main" val="404972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2" grpId="0"/>
      <p:bldP spid="7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7EE46A2-75CC-48AB-9E29-F9FDF535BE2C}"/>
              </a:ext>
            </a:extLst>
          </p:cNvPr>
          <p:cNvSpPr txBox="1"/>
          <p:nvPr/>
        </p:nvSpPr>
        <p:spPr>
          <a:xfrm>
            <a:off x="390616" y="50602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30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40040F4-BC55-4A23-8DCB-08F13862A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084" y="458661"/>
            <a:ext cx="7728966" cy="474573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5EDFAF4-9E01-4272-B688-9146BA244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3" y="5204397"/>
            <a:ext cx="5269687" cy="295351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2028192A-FE48-4D56-8F43-9D678BFB21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3" y="5499748"/>
            <a:ext cx="5829300" cy="520751"/>
          </a:xfrm>
          <a:prstGeom prst="rect">
            <a:avLst/>
          </a:prstGeom>
        </p:spPr>
      </p:pic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F9C73126-28B1-4773-907F-E45C72BADC62}"/>
              </a:ext>
            </a:extLst>
          </p:cNvPr>
          <p:cNvCxnSpPr/>
          <p:nvPr/>
        </p:nvCxnSpPr>
        <p:spPr>
          <a:xfrm>
            <a:off x="7034645" y="2712027"/>
            <a:ext cx="0" cy="22652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9ECDB19E-E842-4D0F-85A2-E9396BE47578}"/>
              </a:ext>
            </a:extLst>
          </p:cNvPr>
          <p:cNvCxnSpPr/>
          <p:nvPr/>
        </p:nvCxnSpPr>
        <p:spPr>
          <a:xfrm>
            <a:off x="8143009" y="2712027"/>
            <a:ext cx="0" cy="22652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3C5D6210-C3AB-4D09-A3F3-52AB244417F1}"/>
              </a:ext>
            </a:extLst>
          </p:cNvPr>
          <p:cNvSpPr txBox="1"/>
          <p:nvPr/>
        </p:nvSpPr>
        <p:spPr>
          <a:xfrm>
            <a:off x="7408718" y="5315082"/>
            <a:ext cx="3636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 hoger het gemiddeld vermogen,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0D02C6F-757A-476B-839F-80905AC47CCF}"/>
              </a:ext>
            </a:extLst>
          </p:cNvPr>
          <p:cNvSpPr txBox="1"/>
          <p:nvPr/>
        </p:nvSpPr>
        <p:spPr>
          <a:xfrm>
            <a:off x="7449180" y="5651167"/>
            <a:ext cx="4199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 groter de omvang van het huishouden.</a:t>
            </a:r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02652BC0-4AEB-40EB-BF43-EB89724F2054}"/>
              </a:ext>
            </a:extLst>
          </p:cNvPr>
          <p:cNvCxnSpPr/>
          <p:nvPr/>
        </p:nvCxnSpPr>
        <p:spPr>
          <a:xfrm>
            <a:off x="7315200" y="5204397"/>
            <a:ext cx="0" cy="13418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EA4AF431-97A5-48A3-915D-48ADB59E6F9C}"/>
              </a:ext>
            </a:extLst>
          </p:cNvPr>
          <p:cNvSpPr txBox="1"/>
          <p:nvPr/>
        </p:nvSpPr>
        <p:spPr>
          <a:xfrm>
            <a:off x="1102451" y="6176941"/>
            <a:ext cx="1435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Kan kloppen.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60231A23-3082-4A69-810C-FDF49C8C96E6}"/>
              </a:ext>
            </a:extLst>
          </p:cNvPr>
          <p:cNvSpPr txBox="1"/>
          <p:nvPr/>
        </p:nvSpPr>
        <p:spPr>
          <a:xfrm>
            <a:off x="7576457" y="6155415"/>
            <a:ext cx="22486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(geldt ook voor de mediaan)</a:t>
            </a:r>
          </a:p>
        </p:txBody>
      </p:sp>
    </p:spTree>
    <p:extLst>
      <p:ext uri="{BB962C8B-B14F-4D97-AF65-F5344CB8AC3E}">
        <p14:creationId xmlns:p14="http://schemas.microsoft.com/office/powerpoint/2010/main" val="157147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55</TotalTime>
  <Words>120</Words>
  <Application>Microsoft Office PowerPoint</Application>
  <PresentationFormat>Breedbeeld</PresentationFormat>
  <Paragraphs>25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2020-01-13T13:43:50Z</dcterms:created>
  <dcterms:modified xsi:type="dcterms:W3CDTF">2020-01-13T14:39:09Z</dcterms:modified>
</cp:coreProperties>
</file>