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65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33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50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01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92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25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45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63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2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12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04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34764-2879-4CF6-ABDC-97C68EB3838A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580BD-BB74-4E6C-B35E-E7680F3D3B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76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9CC43-9597-4384-98D8-7403E1B5F024}"/>
              </a:ext>
            </a:extLst>
          </p:cNvPr>
          <p:cNvSpPr txBox="1"/>
          <p:nvPr/>
        </p:nvSpPr>
        <p:spPr>
          <a:xfrm>
            <a:off x="452761" y="523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E7BA8F-E1FA-4018-B2D5-8DEA47F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55" y="523784"/>
            <a:ext cx="6567678" cy="256489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9995231-D197-41F4-8F23-8E6E7B640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37" y="4338319"/>
            <a:ext cx="4857750" cy="54406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8658D04-4898-47E3-837B-E70EA43D62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5" y="3585253"/>
            <a:ext cx="5899252" cy="52852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F39041E2-8C6E-4E0B-A6B5-F2737BDF3691}"/>
              </a:ext>
            </a:extLst>
          </p:cNvPr>
          <p:cNvSpPr/>
          <p:nvPr/>
        </p:nvSpPr>
        <p:spPr>
          <a:xfrm>
            <a:off x="2054955" y="1402773"/>
            <a:ext cx="6382463" cy="581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B57548B5-B850-40DE-B66C-14C4F5758C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337" y="5241969"/>
            <a:ext cx="7477049" cy="831647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C8F43D48-1E4A-4C19-8794-EA03EF1B6D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77" y="3139203"/>
            <a:ext cx="4368089" cy="199750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06D848A-2AEB-4E72-A129-7CFF9602B113}"/>
              </a:ext>
            </a:extLst>
          </p:cNvPr>
          <p:cNvSpPr txBox="1"/>
          <p:nvPr/>
        </p:nvSpPr>
        <p:spPr>
          <a:xfrm>
            <a:off x="9798628" y="5136710"/>
            <a:ext cx="1629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zonuren per jaar</a:t>
            </a:r>
          </a:p>
        </p:txBody>
      </p:sp>
    </p:spTree>
    <p:extLst>
      <p:ext uri="{BB962C8B-B14F-4D97-AF65-F5344CB8AC3E}">
        <p14:creationId xmlns:p14="http://schemas.microsoft.com/office/powerpoint/2010/main" val="149060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9CC43-9597-4384-98D8-7403E1B5F024}"/>
              </a:ext>
            </a:extLst>
          </p:cNvPr>
          <p:cNvSpPr txBox="1"/>
          <p:nvPr/>
        </p:nvSpPr>
        <p:spPr>
          <a:xfrm>
            <a:off x="452761" y="523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E7BA8F-E1FA-4018-B2D5-8DEA47F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55" y="523784"/>
            <a:ext cx="6567678" cy="256489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FDBE812-7F1F-4154-830E-D9FC8D80A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37" y="4334433"/>
            <a:ext cx="5269687" cy="55184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8658D04-4898-47E3-837B-E70EA43D62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5" y="3585253"/>
            <a:ext cx="5899252" cy="528523"/>
          </a:xfrm>
          <a:prstGeom prst="rect">
            <a:avLst/>
          </a:prstGeom>
        </p:spPr>
      </p:pic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A0DBDDB6-AA84-4C7D-95D9-BA7A4EB1E956}"/>
              </a:ext>
            </a:extLst>
          </p:cNvPr>
          <p:cNvCxnSpPr>
            <a:cxnSpLocks/>
          </p:cNvCxnSpPr>
          <p:nvPr/>
        </p:nvCxnSpPr>
        <p:spPr>
          <a:xfrm>
            <a:off x="5548745" y="1527464"/>
            <a:ext cx="0" cy="15123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BFB9D232-D0FF-42EF-8D3E-58329E5E83CA}"/>
                  </a:ext>
                </a:extLst>
              </p:cNvPr>
              <p:cNvSpPr txBox="1"/>
              <p:nvPr/>
            </p:nvSpPr>
            <p:spPr>
              <a:xfrm>
                <a:off x="5338794" y="3039774"/>
                <a:ext cx="437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1340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BFB9D232-D0FF-42EF-8D3E-58329E5E8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794" y="3039774"/>
                <a:ext cx="437620" cy="215444"/>
              </a:xfrm>
              <a:prstGeom prst="rect">
                <a:avLst/>
              </a:prstGeom>
              <a:blipFill>
                <a:blip r:embed="rId5"/>
                <a:stretch>
                  <a:fillRect l="-8333" r="-8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69E75E8-5B7E-4A2F-9638-C83A450A87D8}"/>
                  </a:ext>
                </a:extLst>
              </p:cNvPr>
              <p:cNvSpPr txBox="1"/>
              <p:nvPr/>
            </p:nvSpPr>
            <p:spPr>
              <a:xfrm>
                <a:off x="6366733" y="141974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69E75E8-5B7E-4A2F-9638-C83A450A87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733" y="1419742"/>
                <a:ext cx="399148" cy="215444"/>
              </a:xfrm>
              <a:prstGeom prst="rect">
                <a:avLst/>
              </a:prstGeom>
              <a:blipFill>
                <a:blip r:embed="rId6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Afbeelding 14">
            <a:extLst>
              <a:ext uri="{FF2B5EF4-FFF2-40B4-BE49-F238E27FC236}">
                <a16:creationId xmlns:a16="http://schemas.microsoft.com/office/drawing/2014/main" id="{415A7FA0-F17F-4C43-9A69-3A709A2F5C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98" y="5106930"/>
            <a:ext cx="8215427" cy="83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4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9CC43-9597-4384-98D8-7403E1B5F024}"/>
              </a:ext>
            </a:extLst>
          </p:cNvPr>
          <p:cNvSpPr txBox="1"/>
          <p:nvPr/>
        </p:nvSpPr>
        <p:spPr>
          <a:xfrm>
            <a:off x="452761" y="523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E7BA8F-E1FA-4018-B2D5-8DEA47F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55" y="523784"/>
            <a:ext cx="6567678" cy="256489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870BF4C-C60A-4209-96A6-2D4732804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37" y="4342205"/>
            <a:ext cx="5269687" cy="53629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7E23773-AC8B-46B2-A0FF-A0FF4CADF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5" y="3585253"/>
            <a:ext cx="5899252" cy="528523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931F6169-BA97-4BF0-98ED-CA75F57900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491" y="5034193"/>
            <a:ext cx="7205015" cy="1064819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520677EB-63B8-4C1C-928C-0255C47EB63F}"/>
              </a:ext>
            </a:extLst>
          </p:cNvPr>
          <p:cNvCxnSpPr>
            <a:cxnSpLocks/>
          </p:cNvCxnSpPr>
          <p:nvPr/>
        </p:nvCxnSpPr>
        <p:spPr>
          <a:xfrm>
            <a:off x="5307621" y="2050494"/>
            <a:ext cx="0" cy="83726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7A8132C-329C-4FA9-B7F1-049999C37A61}"/>
              </a:ext>
            </a:extLst>
          </p:cNvPr>
          <p:cNvCxnSpPr>
            <a:cxnSpLocks/>
          </p:cNvCxnSpPr>
          <p:nvPr/>
        </p:nvCxnSpPr>
        <p:spPr>
          <a:xfrm>
            <a:off x="6064827" y="2050494"/>
            <a:ext cx="0" cy="83726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84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9CC43-9597-4384-98D8-7403E1B5F024}"/>
              </a:ext>
            </a:extLst>
          </p:cNvPr>
          <p:cNvSpPr txBox="1"/>
          <p:nvPr/>
        </p:nvSpPr>
        <p:spPr>
          <a:xfrm>
            <a:off x="452761" y="523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E7BA8F-E1FA-4018-B2D5-8DEA47F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55" y="523784"/>
            <a:ext cx="6567678" cy="2564892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9333455-7296-458F-AE82-B90201A03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37" y="4334433"/>
            <a:ext cx="5293004" cy="55184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1A25D2E-2E34-4CEA-9D45-AF14CD600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55" y="3585253"/>
            <a:ext cx="5899252" cy="528523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8ECBA430-D6F3-4552-8ABB-B3599698E957}"/>
              </a:ext>
            </a:extLst>
          </p:cNvPr>
          <p:cNvCxnSpPr/>
          <p:nvPr/>
        </p:nvCxnSpPr>
        <p:spPr>
          <a:xfrm>
            <a:off x="4925292" y="1504101"/>
            <a:ext cx="0" cy="149105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C5644EC8-B2E0-4EF0-8DDB-F2478D1087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996" y="5040628"/>
            <a:ext cx="9241384" cy="1080364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EF836C4A-44BB-4B8B-8202-53A549C191DA}"/>
              </a:ext>
            </a:extLst>
          </p:cNvPr>
          <p:cNvCxnSpPr/>
          <p:nvPr/>
        </p:nvCxnSpPr>
        <p:spPr>
          <a:xfrm>
            <a:off x="6075221" y="1504101"/>
            <a:ext cx="0" cy="149105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58B10B01-9BF5-400F-A92C-209BBE4BFDEB}"/>
              </a:ext>
            </a:extLst>
          </p:cNvPr>
          <p:cNvSpPr txBox="1"/>
          <p:nvPr/>
        </p:nvSpPr>
        <p:spPr>
          <a:xfrm>
            <a:off x="6333041" y="5580810"/>
            <a:ext cx="998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(maximaal)</a:t>
            </a:r>
          </a:p>
        </p:txBody>
      </p:sp>
    </p:spTree>
    <p:extLst>
      <p:ext uri="{BB962C8B-B14F-4D97-AF65-F5344CB8AC3E}">
        <p14:creationId xmlns:p14="http://schemas.microsoft.com/office/powerpoint/2010/main" val="301478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09CC43-9597-4384-98D8-7403E1B5F024}"/>
              </a:ext>
            </a:extLst>
          </p:cNvPr>
          <p:cNvSpPr txBox="1"/>
          <p:nvPr/>
        </p:nvSpPr>
        <p:spPr>
          <a:xfrm>
            <a:off x="452761" y="523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E7BA8F-E1FA-4018-B2D5-8DEA47F9C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55" y="523784"/>
            <a:ext cx="6567678" cy="256489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DEC5B6F-53CF-47D0-A077-E04A1A08F3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31" y="3769325"/>
            <a:ext cx="5852617" cy="111145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408B241-F065-4C1A-BEF0-24FEE2DD7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37" y="5161148"/>
            <a:ext cx="6155741" cy="800557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3F26B178-B4F5-4AF7-82A9-12D1E6EA4A2C}"/>
              </a:ext>
            </a:extLst>
          </p:cNvPr>
          <p:cNvSpPr txBox="1"/>
          <p:nvPr/>
        </p:nvSpPr>
        <p:spPr>
          <a:xfrm>
            <a:off x="7803572" y="5161148"/>
            <a:ext cx="1267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formuleblad )</a:t>
            </a:r>
          </a:p>
        </p:txBody>
      </p:sp>
    </p:spTree>
    <p:extLst>
      <p:ext uri="{BB962C8B-B14F-4D97-AF65-F5344CB8AC3E}">
        <p14:creationId xmlns:p14="http://schemas.microsoft.com/office/powerpoint/2010/main" val="15005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33</TotalTime>
  <Words>23</Words>
  <Application>Microsoft Office PowerPoint</Application>
  <PresentationFormat>Breedbeeld</PresentationFormat>
  <Paragraphs>10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2020-01-10T13:38:00Z</dcterms:created>
  <dcterms:modified xsi:type="dcterms:W3CDTF">2020-01-10T14:12:00Z</dcterms:modified>
</cp:coreProperties>
</file>