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21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92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74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78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30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26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962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63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74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236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95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D7711-CC5A-41BF-83EA-395DCD51D9BD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6D4DB-3BE2-4767-8D8B-7471CDBDAB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996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50E865A-CEC9-46A4-BEBF-FA864EBDBB85}"/>
              </a:ext>
            </a:extLst>
          </p:cNvPr>
          <p:cNvSpPr txBox="1"/>
          <p:nvPr/>
        </p:nvSpPr>
        <p:spPr>
          <a:xfrm>
            <a:off x="506027" y="49714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DC7CFFB-92EF-45F6-9F7F-22387428CF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715" y="497149"/>
            <a:ext cx="8604047" cy="2184044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029C6C28-BD21-47B8-8C3C-0F6D37FC4BFA}"/>
              </a:ext>
            </a:extLst>
          </p:cNvPr>
          <p:cNvSpPr txBox="1"/>
          <p:nvPr/>
        </p:nvSpPr>
        <p:spPr>
          <a:xfrm>
            <a:off x="862445" y="2951018"/>
            <a:ext cx="5468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deze gegevens is de </a:t>
            </a:r>
            <a:r>
              <a:rPr lang="nl-NL" b="1" dirty="0"/>
              <a:t>effectgrootte</a:t>
            </a:r>
            <a:r>
              <a:rPr lang="nl-NL" dirty="0"/>
              <a:t> het meest geschikt 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F4B0A94-805B-4C3E-9E4B-0096E1C46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45" y="3383739"/>
            <a:ext cx="6552133" cy="18964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D22C233-9508-429D-B9E4-CEBD82FD9BB3}"/>
                  </a:ext>
                </a:extLst>
              </p:cNvPr>
              <p:cNvSpPr txBox="1"/>
              <p:nvPr/>
            </p:nvSpPr>
            <p:spPr>
              <a:xfrm>
                <a:off x="8359181" y="1688509"/>
                <a:ext cx="4854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nl-NL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b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D22C233-9508-429D-B9E4-CEBD82FD9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9181" y="1688509"/>
                <a:ext cx="485454" cy="276999"/>
              </a:xfrm>
              <a:prstGeom prst="rect">
                <a:avLst/>
              </a:prstGeom>
              <a:blipFill>
                <a:blip r:embed="rId4"/>
                <a:stretch>
                  <a:fillRect t="-6667" r="-27500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A0509B7-125C-4F18-BB98-9BA4B2BE2AB8}"/>
                  </a:ext>
                </a:extLst>
              </p:cNvPr>
              <p:cNvSpPr txBox="1"/>
              <p:nvPr/>
            </p:nvSpPr>
            <p:spPr>
              <a:xfrm>
                <a:off x="8353860" y="1257203"/>
                <a:ext cx="4907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nl-NL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b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A0509B7-125C-4F18-BB98-9BA4B2BE2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0" y="1257203"/>
                <a:ext cx="490775" cy="276999"/>
              </a:xfrm>
              <a:prstGeom prst="rect">
                <a:avLst/>
              </a:prstGeom>
              <a:blipFill>
                <a:blip r:embed="rId5"/>
                <a:stretch>
                  <a:fillRect t="-4348" r="-25926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94D0E38-44AE-402B-A18C-B2EA6B8E90FB}"/>
                  </a:ext>
                </a:extLst>
              </p:cNvPr>
              <p:cNvSpPr txBox="1"/>
              <p:nvPr/>
            </p:nvSpPr>
            <p:spPr>
              <a:xfrm>
                <a:off x="10018591" y="1688508"/>
                <a:ext cx="4582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94D0E38-44AE-402B-A18C-B2EA6B8E9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591" y="1688508"/>
                <a:ext cx="458202" cy="276999"/>
              </a:xfrm>
              <a:prstGeom prst="rect">
                <a:avLst/>
              </a:prstGeom>
              <a:blipFill>
                <a:blip r:embed="rId6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E4A0748-FCB0-44D1-817A-C12C77F7AC1C}"/>
                  </a:ext>
                </a:extLst>
              </p:cNvPr>
              <p:cNvSpPr txBox="1"/>
              <p:nvPr/>
            </p:nvSpPr>
            <p:spPr>
              <a:xfrm>
                <a:off x="10013269" y="1269899"/>
                <a:ext cx="4635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E4A0748-FCB0-44D1-817A-C12C77F7A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3269" y="1269899"/>
                <a:ext cx="463524" cy="276999"/>
              </a:xfrm>
              <a:prstGeom prst="rect">
                <a:avLst/>
              </a:prstGeom>
              <a:blipFill>
                <a:blip r:embed="rId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874C55BE-67D5-4379-A954-5F1601DFC45D}"/>
                  </a:ext>
                </a:extLst>
              </p:cNvPr>
              <p:cNvSpPr txBox="1"/>
              <p:nvPr/>
            </p:nvSpPr>
            <p:spPr>
              <a:xfrm>
                <a:off x="8353860" y="3472380"/>
                <a:ext cx="4434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874C55BE-67D5-4379-A954-5F1601DFC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0" y="3472380"/>
                <a:ext cx="443455" cy="276999"/>
              </a:xfrm>
              <a:prstGeom prst="rect">
                <a:avLst/>
              </a:prstGeom>
              <a:blipFill>
                <a:blip r:embed="rId8"/>
                <a:stretch>
                  <a:fillRect l="-10959" r="-547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hthoek 15">
                <a:extLst>
                  <a:ext uri="{FF2B5EF4-FFF2-40B4-BE49-F238E27FC236}">
                    <a16:creationId xmlns:a16="http://schemas.microsoft.com/office/drawing/2014/main" id="{82C124BB-962E-48C3-A338-1663F2D0351F}"/>
                  </a:ext>
                </a:extLst>
              </p:cNvPr>
              <p:cNvSpPr/>
              <p:nvPr/>
            </p:nvSpPr>
            <p:spPr>
              <a:xfrm>
                <a:off x="8797315" y="3320350"/>
                <a:ext cx="1891864" cy="8400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58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,0−5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,0</m:t>
                          </m:r>
                        </m:num>
                        <m:den>
                          <m:f>
                            <m:f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99,6+115,5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Rechthoek 15">
                <a:extLst>
                  <a:ext uri="{FF2B5EF4-FFF2-40B4-BE49-F238E27FC236}">
                    <a16:creationId xmlns:a16="http://schemas.microsoft.com/office/drawing/2014/main" id="{82C124BB-962E-48C3-A338-1663F2D035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7315" y="3320350"/>
                <a:ext cx="1891864" cy="8400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E3B245F-5750-4B76-868D-BCD70E21AB8F}"/>
                  </a:ext>
                </a:extLst>
              </p:cNvPr>
              <p:cNvSpPr txBox="1"/>
              <p:nvPr/>
            </p:nvSpPr>
            <p:spPr>
              <a:xfrm>
                <a:off x="8353860" y="4331972"/>
                <a:ext cx="11968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=0,3254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E3B245F-5750-4B76-868D-BCD70E21A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0" y="4331972"/>
                <a:ext cx="1196866" cy="276999"/>
              </a:xfrm>
              <a:prstGeom prst="rect">
                <a:avLst/>
              </a:prstGeom>
              <a:blipFill>
                <a:blip r:embed="rId10"/>
                <a:stretch>
                  <a:fillRect l="-4061" r="-456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hoek 17">
            <a:extLst>
              <a:ext uri="{FF2B5EF4-FFF2-40B4-BE49-F238E27FC236}">
                <a16:creationId xmlns:a16="http://schemas.microsoft.com/office/drawing/2014/main" id="{8EA3D909-EDD7-40BA-8D6A-2D3DBA3F8487}"/>
              </a:ext>
            </a:extLst>
          </p:cNvPr>
          <p:cNvSpPr/>
          <p:nvPr/>
        </p:nvSpPr>
        <p:spPr>
          <a:xfrm>
            <a:off x="945573" y="4109357"/>
            <a:ext cx="883227" cy="321129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B928E8BB-EB67-4717-8C01-5577B6BD2C6F}"/>
              </a:ext>
            </a:extLst>
          </p:cNvPr>
          <p:cNvSpPr/>
          <p:nvPr/>
        </p:nvSpPr>
        <p:spPr>
          <a:xfrm>
            <a:off x="1093303" y="4959076"/>
            <a:ext cx="4902252" cy="3211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C7BCA8E-5C14-4B49-A82E-23D351A760C9}"/>
                  </a:ext>
                </a:extLst>
              </p:cNvPr>
              <p:cNvSpPr txBox="1"/>
              <p:nvPr/>
            </p:nvSpPr>
            <p:spPr>
              <a:xfrm>
                <a:off x="9571508" y="4321581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C7BCA8E-5C14-4B49-A82E-23D351A76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508" y="4321581"/>
                <a:ext cx="594715" cy="276999"/>
              </a:xfrm>
              <a:prstGeom prst="rect">
                <a:avLst/>
              </a:prstGeom>
              <a:blipFill>
                <a:blip r:embed="rId11"/>
                <a:stretch>
                  <a:fillRect l="-8163" r="-9184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1775F756-DF24-46E3-B5C9-E20D0A49DD31}"/>
              </a:ext>
            </a:extLst>
          </p:cNvPr>
          <p:cNvSpPr txBox="1"/>
          <p:nvPr/>
        </p:nvSpPr>
        <p:spPr>
          <a:xfrm>
            <a:off x="3030546" y="5882712"/>
            <a:ext cx="1267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formuleblad )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C77A02B-DF75-432C-A1ED-D6D099996979}"/>
              </a:ext>
            </a:extLst>
          </p:cNvPr>
          <p:cNvSpPr txBox="1"/>
          <p:nvPr/>
        </p:nvSpPr>
        <p:spPr>
          <a:xfrm>
            <a:off x="862445" y="5821157"/>
            <a:ext cx="2147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verschil is gering</a:t>
            </a:r>
          </a:p>
        </p:txBody>
      </p:sp>
    </p:spTree>
    <p:extLst>
      <p:ext uri="{BB962C8B-B14F-4D97-AF65-F5344CB8AC3E}">
        <p14:creationId xmlns:p14="http://schemas.microsoft.com/office/powerpoint/2010/main" val="249307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20</TotalTime>
  <Words>30</Words>
  <Application>Microsoft Office PowerPoint</Application>
  <PresentationFormat>Breedbeeld</PresentationFormat>
  <Paragraphs>12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2020-01-10T11:18:20Z</dcterms:created>
  <dcterms:modified xsi:type="dcterms:W3CDTF">2020-01-10T11:39:03Z</dcterms:modified>
</cp:coreProperties>
</file>