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24DD9-992A-4972-B0CC-A8126ECC9B9A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DC08-D0E0-44AE-BC36-3B3DD3D7A7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491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24DD9-992A-4972-B0CC-A8126ECC9B9A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DC08-D0E0-44AE-BC36-3B3DD3D7A7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3700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24DD9-992A-4972-B0CC-A8126ECC9B9A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DC08-D0E0-44AE-BC36-3B3DD3D7A7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9236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24DD9-992A-4972-B0CC-A8126ECC9B9A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DC08-D0E0-44AE-BC36-3B3DD3D7A7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837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24DD9-992A-4972-B0CC-A8126ECC9B9A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DC08-D0E0-44AE-BC36-3B3DD3D7A7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403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24DD9-992A-4972-B0CC-A8126ECC9B9A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DC08-D0E0-44AE-BC36-3B3DD3D7A7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199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24DD9-992A-4972-B0CC-A8126ECC9B9A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DC08-D0E0-44AE-BC36-3B3DD3D7A7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2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24DD9-992A-4972-B0CC-A8126ECC9B9A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DC08-D0E0-44AE-BC36-3B3DD3D7A7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265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24DD9-992A-4972-B0CC-A8126ECC9B9A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DC08-D0E0-44AE-BC36-3B3DD3D7A7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2893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24DD9-992A-4972-B0CC-A8126ECC9B9A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DC08-D0E0-44AE-BC36-3B3DD3D7A7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44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24DD9-992A-4972-B0CC-A8126ECC9B9A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DC08-D0E0-44AE-BC36-3B3DD3D7A7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852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4DD9-992A-4972-B0CC-A8126ECC9B9A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3DC08-D0E0-44AE-BC36-3B3DD3D7A7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410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5E7C7EBE-D1BA-4360-B9B9-8548969A815B}"/>
              </a:ext>
            </a:extLst>
          </p:cNvPr>
          <p:cNvSpPr txBox="1"/>
          <p:nvPr/>
        </p:nvSpPr>
        <p:spPr>
          <a:xfrm>
            <a:off x="488272" y="506028"/>
            <a:ext cx="11745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Opgave 17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737C9AC-C6BC-42FB-9EA2-5AE3FCA6C7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16" t="12066" r="26757" b="51192"/>
          <a:stretch/>
        </p:blipFill>
        <p:spPr>
          <a:xfrm>
            <a:off x="887548" y="997202"/>
            <a:ext cx="7637616" cy="441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5E7C7EBE-D1BA-4360-B9B9-8548969A815B}"/>
              </a:ext>
            </a:extLst>
          </p:cNvPr>
          <p:cNvSpPr txBox="1"/>
          <p:nvPr/>
        </p:nvSpPr>
        <p:spPr>
          <a:xfrm>
            <a:off x="488272" y="506028"/>
            <a:ext cx="11745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Opgave 17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C42F67D1-37DD-4BBE-BF00-1D5BEAAD8835}"/>
              </a:ext>
            </a:extLst>
          </p:cNvPr>
          <p:cNvSpPr/>
          <p:nvPr/>
        </p:nvSpPr>
        <p:spPr>
          <a:xfrm>
            <a:off x="2795155" y="3800864"/>
            <a:ext cx="571500" cy="252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A1BE093-6BDB-4534-B80A-C5BC2DA0E202}"/>
              </a:ext>
            </a:extLst>
          </p:cNvPr>
          <p:cNvSpPr/>
          <p:nvPr/>
        </p:nvSpPr>
        <p:spPr>
          <a:xfrm>
            <a:off x="2795155" y="4079569"/>
            <a:ext cx="571500" cy="252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737194D-3C19-478F-85BE-E2D644D86F2E}"/>
              </a:ext>
            </a:extLst>
          </p:cNvPr>
          <p:cNvSpPr/>
          <p:nvPr/>
        </p:nvSpPr>
        <p:spPr>
          <a:xfrm>
            <a:off x="2795155" y="4358274"/>
            <a:ext cx="571500" cy="547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6D6061FF-2F4E-4C58-A6E1-70A504D5F46F}"/>
              </a:ext>
            </a:extLst>
          </p:cNvPr>
          <p:cNvSpPr/>
          <p:nvPr/>
        </p:nvSpPr>
        <p:spPr>
          <a:xfrm>
            <a:off x="3808019" y="3532784"/>
            <a:ext cx="571500" cy="252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1E86ED1F-557D-4040-85A4-8A3C2E2EEDDB}"/>
              </a:ext>
            </a:extLst>
          </p:cNvPr>
          <p:cNvSpPr/>
          <p:nvPr/>
        </p:nvSpPr>
        <p:spPr>
          <a:xfrm>
            <a:off x="3808019" y="3795786"/>
            <a:ext cx="571500" cy="252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1C005F31-E5DB-4509-ABF7-7449FC357BE8}"/>
              </a:ext>
            </a:extLst>
          </p:cNvPr>
          <p:cNvSpPr/>
          <p:nvPr/>
        </p:nvSpPr>
        <p:spPr>
          <a:xfrm>
            <a:off x="3808019" y="4064100"/>
            <a:ext cx="571500" cy="252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107A4FF-BD93-4971-985F-EEB46A2781CC}"/>
              </a:ext>
            </a:extLst>
          </p:cNvPr>
          <p:cNvSpPr/>
          <p:nvPr/>
        </p:nvSpPr>
        <p:spPr>
          <a:xfrm>
            <a:off x="3769053" y="4327102"/>
            <a:ext cx="628650" cy="547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F89CE715-D6D8-499A-9328-E49918CABF98}"/>
              </a:ext>
            </a:extLst>
          </p:cNvPr>
          <p:cNvSpPr/>
          <p:nvPr/>
        </p:nvSpPr>
        <p:spPr>
          <a:xfrm>
            <a:off x="4698084" y="3532784"/>
            <a:ext cx="628650" cy="1341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8E84FB1-3713-4F34-B718-B4115EA80BED}"/>
              </a:ext>
            </a:extLst>
          </p:cNvPr>
          <p:cNvSpPr/>
          <p:nvPr/>
        </p:nvSpPr>
        <p:spPr>
          <a:xfrm>
            <a:off x="5671982" y="3532783"/>
            <a:ext cx="628650" cy="1341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004AD454-D0DB-4A62-9DDC-C3BBE97799F6}"/>
              </a:ext>
            </a:extLst>
          </p:cNvPr>
          <p:cNvSpPr/>
          <p:nvPr/>
        </p:nvSpPr>
        <p:spPr>
          <a:xfrm>
            <a:off x="6843409" y="3525989"/>
            <a:ext cx="628650" cy="252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46B049B7-A6AA-40F1-A506-73DB507339E2}"/>
              </a:ext>
            </a:extLst>
          </p:cNvPr>
          <p:cNvSpPr/>
          <p:nvPr/>
        </p:nvSpPr>
        <p:spPr>
          <a:xfrm>
            <a:off x="6843409" y="3804606"/>
            <a:ext cx="628650" cy="252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12FD5591-FA8B-4AA5-BB9B-09E79B14EE41}"/>
              </a:ext>
            </a:extLst>
          </p:cNvPr>
          <p:cNvSpPr/>
          <p:nvPr/>
        </p:nvSpPr>
        <p:spPr>
          <a:xfrm>
            <a:off x="6843409" y="4064099"/>
            <a:ext cx="628650" cy="252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C8523CAD-FADB-4584-82C1-D6A2CA9CBB64}"/>
              </a:ext>
            </a:extLst>
          </p:cNvPr>
          <p:cNvSpPr/>
          <p:nvPr/>
        </p:nvSpPr>
        <p:spPr>
          <a:xfrm>
            <a:off x="6843409" y="4332180"/>
            <a:ext cx="628650" cy="252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E6992277-749F-46F7-959C-ABBF03E18A2C}"/>
              </a:ext>
            </a:extLst>
          </p:cNvPr>
          <p:cNvSpPr/>
          <p:nvPr/>
        </p:nvSpPr>
        <p:spPr>
          <a:xfrm>
            <a:off x="6843409" y="4614566"/>
            <a:ext cx="628650" cy="252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8061C888-CA8A-4A1F-BEF7-99016DF6FB88}"/>
              </a:ext>
            </a:extLst>
          </p:cNvPr>
          <p:cNvSpPr/>
          <p:nvPr/>
        </p:nvSpPr>
        <p:spPr>
          <a:xfrm>
            <a:off x="7833458" y="4120119"/>
            <a:ext cx="1683389" cy="747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5D7EEF1-3194-425D-8DA0-69156CC2D1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18" t="32027" r="33560" b="40676"/>
          <a:stretch/>
        </p:blipFill>
        <p:spPr>
          <a:xfrm>
            <a:off x="2027227" y="508889"/>
            <a:ext cx="5444832" cy="2803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A1927E60-4965-457C-878F-60A3DEEEDB2E}"/>
                  </a:ext>
                </a:extLst>
              </p:cNvPr>
              <p:cNvSpPr txBox="1"/>
              <p:nvPr/>
            </p:nvSpPr>
            <p:spPr>
              <a:xfrm>
                <a:off x="585142" y="3350024"/>
                <a:ext cx="10972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eriod"/>
                </a:pPr>
                <a:r>
                  <a:rPr lang="nl-N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 is juist; want 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toeneemt en gelijkblijvende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dan neemt de teller toe en de noemer blijft gelijk, dus de breuk neemt toe, dus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nl-N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neemt toe</a:t>
                </a:r>
                <a:r>
                  <a:rPr lang="nl-NL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nl-NL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A1927E60-4965-457C-878F-60A3DEEED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42" y="3350024"/>
                <a:ext cx="10972800" cy="646331"/>
              </a:xfrm>
              <a:prstGeom prst="rect">
                <a:avLst/>
              </a:prstGeom>
              <a:blipFill>
                <a:blip r:embed="rId3"/>
                <a:stretch>
                  <a:fillRect l="-444" t="-6604" b="-1320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hoek 2"/>
              <p:cNvSpPr/>
              <p:nvPr/>
            </p:nvSpPr>
            <p:spPr>
              <a:xfrm>
                <a:off x="911223" y="3973701"/>
                <a:ext cx="1074974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II is onjuist, want 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gelijkblijft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toenemen, dan blijft de teller gelijk en neemt de noemer toe, dus de breuk neemt af, dus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nl-N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neemt af</a:t>
                </a:r>
                <a:r>
                  <a:rPr lang="nl-NL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nl-NL" dirty="0"/>
              </a:p>
            </p:txBody>
          </p:sp>
        </mc:Choice>
        <mc:Fallback xmlns="">
          <p:sp>
            <p:nvSpPr>
              <p:cNvPr id="3" name="Rechthoe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223" y="3973701"/>
                <a:ext cx="10749748" cy="646331"/>
              </a:xfrm>
              <a:prstGeom prst="rect">
                <a:avLst/>
              </a:prstGeom>
              <a:blipFill>
                <a:blip r:embed="rId4"/>
                <a:stretch>
                  <a:fillRect l="-454" t="-6604" b="-1226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hoek 4"/>
              <p:cNvSpPr/>
              <p:nvPr/>
            </p:nvSpPr>
            <p:spPr>
              <a:xfrm>
                <a:off x="913540" y="4568516"/>
                <a:ext cx="1070879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III is juist want 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beide met 10% toenemen en bij gelijkblijvende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dus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1,1</m:t>
                    </m:r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−1,1</m:t>
                    </m:r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=1,1(</m:t>
                    </m:r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dus de teller wordt 1,1 keer zo groot , de noemers blijft gelijk, dus de breuk wordt 1,1 keer zo groot, dus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nl-N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wordt 1,1 keer zo groot en dus neemt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nl-N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met 10% toe</a:t>
                </a:r>
                <a:r>
                  <a:rPr lang="nl-NL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nl-NL" dirty="0"/>
              </a:p>
            </p:txBody>
          </p:sp>
        </mc:Choice>
        <mc:Fallback xmlns="">
          <p:sp>
            <p:nvSpPr>
              <p:cNvPr id="5" name="Rechthoe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540" y="4568516"/>
                <a:ext cx="10708798" cy="923330"/>
              </a:xfrm>
              <a:prstGeom prst="rect">
                <a:avLst/>
              </a:prstGeom>
              <a:blipFill>
                <a:blip r:embed="rId5"/>
                <a:stretch>
                  <a:fillRect l="-512" t="-3947" b="-789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hoek 6"/>
              <p:cNvSpPr/>
              <p:nvPr/>
            </p:nvSpPr>
            <p:spPr>
              <a:xfrm>
                <a:off x="932873" y="5456532"/>
                <a:ext cx="1058793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IV is juist, want de noemer wordt 2 keer zo groot, de teller blijft gelijk, dus de breuk wordt gehalveerd, dus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nl-N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halveert.</a:t>
                </a:r>
                <a:endParaRPr lang="nl-NL" dirty="0"/>
              </a:p>
            </p:txBody>
          </p:sp>
        </mc:Choice>
        <mc:Fallback xmlns="">
          <p:sp>
            <p:nvSpPr>
              <p:cNvPr id="7" name="Rechthoe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73" y="5456532"/>
                <a:ext cx="10587936" cy="646331"/>
              </a:xfrm>
              <a:prstGeom prst="rect">
                <a:avLst/>
              </a:prstGeom>
              <a:blipFill>
                <a:blip r:embed="rId6"/>
                <a:stretch>
                  <a:fillRect l="-461" t="-5660" r="-230" b="-1226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hoek 7"/>
              <p:cNvSpPr/>
              <p:nvPr/>
            </p:nvSpPr>
            <p:spPr>
              <a:xfrm>
                <a:off x="572261" y="6099075"/>
                <a:ext cx="10972799" cy="590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+mj-lt"/>
                  <a:buAutoNum type="alphaLcPeriod" startAt="2"/>
                </a:pP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3673−3497</m:t>
                        </m:r>
                      </m:num>
                      <m:den>
                        <m:box>
                          <m:boxPr>
                            <m:ctrlP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nl-NL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(442+428)</m:t>
                        </m:r>
                      </m:den>
                    </m:f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=0,404…</m:t>
                    </m:r>
                  </m:oMath>
                </a14:m>
                <a:r>
                  <a:rPr lang="nl-N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(formulekaart) het verschil is middelgroot, want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0,4&lt;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≤0,8</m:t>
                    </m:r>
                  </m:oMath>
                </a14:m>
                <a:endParaRPr lang="nl-NL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hthoe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61" y="6099075"/>
                <a:ext cx="10972799" cy="590546"/>
              </a:xfrm>
              <a:prstGeom prst="rect">
                <a:avLst/>
              </a:prstGeom>
              <a:blipFill>
                <a:blip r:embed="rId7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Afbeelding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329" y="606217"/>
            <a:ext cx="24003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5E7C7EBE-D1BA-4360-B9B9-8548969A815B}"/>
              </a:ext>
            </a:extLst>
          </p:cNvPr>
          <p:cNvSpPr txBox="1"/>
          <p:nvPr/>
        </p:nvSpPr>
        <p:spPr>
          <a:xfrm>
            <a:off x="488272" y="506028"/>
            <a:ext cx="11745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Opgave 17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D0D436DC-E999-4399-B18B-23C64ABF1429}"/>
              </a:ext>
            </a:extLst>
          </p:cNvPr>
          <p:cNvSpPr/>
          <p:nvPr/>
        </p:nvSpPr>
        <p:spPr>
          <a:xfrm>
            <a:off x="3427268" y="3979718"/>
            <a:ext cx="550718" cy="280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85D8DB9-2311-4E5B-B88A-87AD3CF09126}"/>
              </a:ext>
            </a:extLst>
          </p:cNvPr>
          <p:cNvSpPr/>
          <p:nvPr/>
        </p:nvSpPr>
        <p:spPr>
          <a:xfrm>
            <a:off x="3432390" y="4272395"/>
            <a:ext cx="605790" cy="280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D9E0F9DE-471F-4049-A0E1-A8D6D328BA0A}"/>
              </a:ext>
            </a:extLst>
          </p:cNvPr>
          <p:cNvSpPr/>
          <p:nvPr/>
        </p:nvSpPr>
        <p:spPr>
          <a:xfrm>
            <a:off x="3427268" y="4538190"/>
            <a:ext cx="550718" cy="280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8568AE6B-CA17-4591-9515-2B262B7C4BBC}"/>
              </a:ext>
            </a:extLst>
          </p:cNvPr>
          <p:cNvSpPr/>
          <p:nvPr/>
        </p:nvSpPr>
        <p:spPr>
          <a:xfrm>
            <a:off x="4753841" y="3979718"/>
            <a:ext cx="550718" cy="280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1F248AF2-26EA-4706-A02D-3890AF838E28}"/>
              </a:ext>
            </a:extLst>
          </p:cNvPr>
          <p:cNvSpPr/>
          <p:nvPr/>
        </p:nvSpPr>
        <p:spPr>
          <a:xfrm>
            <a:off x="4748077" y="4272395"/>
            <a:ext cx="605790" cy="280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4D82CEDA-91AB-443C-A2ED-3E95C69D6D78}"/>
              </a:ext>
            </a:extLst>
          </p:cNvPr>
          <p:cNvSpPr/>
          <p:nvPr/>
        </p:nvSpPr>
        <p:spPr>
          <a:xfrm>
            <a:off x="4753841" y="4538190"/>
            <a:ext cx="550718" cy="280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52DB79EF-2121-46AD-88D0-0512F9134335}"/>
              </a:ext>
            </a:extLst>
          </p:cNvPr>
          <p:cNvSpPr/>
          <p:nvPr/>
        </p:nvSpPr>
        <p:spPr>
          <a:xfrm>
            <a:off x="6080414" y="3979718"/>
            <a:ext cx="550718" cy="280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27C9B40F-7FAE-4999-9577-53C166B8796B}"/>
              </a:ext>
            </a:extLst>
          </p:cNvPr>
          <p:cNvSpPr/>
          <p:nvPr/>
        </p:nvSpPr>
        <p:spPr>
          <a:xfrm>
            <a:off x="6080414" y="4272395"/>
            <a:ext cx="550718" cy="280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7EE7FD5E-368A-48F8-BD03-993D6D2D65EB}"/>
              </a:ext>
            </a:extLst>
          </p:cNvPr>
          <p:cNvSpPr/>
          <p:nvPr/>
        </p:nvSpPr>
        <p:spPr>
          <a:xfrm>
            <a:off x="6080414" y="4538190"/>
            <a:ext cx="550718" cy="280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F78C05F-8380-4CA5-85AC-D702268C13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64" t="36225" r="33263" b="24409"/>
          <a:stretch/>
        </p:blipFill>
        <p:spPr>
          <a:xfrm>
            <a:off x="961199" y="985875"/>
            <a:ext cx="5467309" cy="362874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EB0A2E0-2FB2-429E-994A-E14AB3988F71}"/>
              </a:ext>
            </a:extLst>
          </p:cNvPr>
          <p:cNvSpPr txBox="1"/>
          <p:nvPr/>
        </p:nvSpPr>
        <p:spPr>
          <a:xfrm>
            <a:off x="858982" y="4614620"/>
            <a:ext cx="8460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Cambria Math" panose="02040503050406030204" pitchFamily="18" charset="0"/>
                <a:ea typeface="Cambria Math" panose="02040503050406030204" pitchFamily="18" charset="0"/>
              </a:rPr>
              <a:t>c. De boxen overlappen elkaar, dus het verschil is niet groot.</a:t>
            </a:r>
            <a:br>
              <a:rPr lang="nl-NL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nl-NL" dirty="0">
                <a:latin typeface="Cambria Math" panose="02040503050406030204" pitchFamily="18" charset="0"/>
                <a:ea typeface="Cambria Math" panose="02040503050406030204" pitchFamily="18" charset="0"/>
              </a:rPr>
              <a:t>De boxen overlappen elkaar en beide medianen vallen in de box van de andere, dus het verschil is niet middelmatig, dus het verschil is gering.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17982FEF-C976-48C0-AA03-AEB46A642C96}"/>
                  </a:ext>
                </a:extLst>
              </p:cNvPr>
              <p:cNvSpPr txBox="1"/>
              <p:nvPr/>
            </p:nvSpPr>
            <p:spPr>
              <a:xfrm>
                <a:off x="858982" y="5537950"/>
                <a:ext cx="85436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d. De conclusie van onderdeel c het beste te verdedigen, omdat de waarde van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nl-N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bij onderdeel b bijna tot de conclusie ‘het verschil is gering’ had geleid.</a:t>
                </a:r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17982FEF-C976-48C0-AA03-AEB46A642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82" y="5537950"/>
                <a:ext cx="8543636" cy="646331"/>
              </a:xfrm>
              <a:prstGeom prst="rect">
                <a:avLst/>
              </a:prstGeom>
              <a:blipFill>
                <a:blip r:embed="rId3"/>
                <a:stretch>
                  <a:fillRect l="-642" t="-5660" b="-1320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142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Thema1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E3F42C2C-B049-49A4-B609-A05CAC38CE17}" vid="{4F95A3EB-CA5C-4C69-890D-8A5C06625B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95</TotalTime>
  <Words>104</Words>
  <Application>Microsoft Office PowerPoint</Application>
  <PresentationFormat>Breedbeeld</PresentationFormat>
  <Paragraphs>10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Thema1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Herbert Keijers</dc:creator>
  <cp:lastModifiedBy>Herbert Keijers</cp:lastModifiedBy>
  <cp:revision>13</cp:revision>
  <dcterms:created xsi:type="dcterms:W3CDTF">2020-01-09T07:15:20Z</dcterms:created>
  <dcterms:modified xsi:type="dcterms:W3CDTF">2020-01-13T08:31:09Z</dcterms:modified>
</cp:coreProperties>
</file>