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91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7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23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37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03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199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65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89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44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52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4DD9-992A-4972-B0CC-A8126ECC9B9A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3DC08-D0E0-44AE-BC36-3B3DD3D7A7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10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jp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E7C7EBE-D1BA-4360-B9B9-8548969A815B}"/>
              </a:ext>
            </a:extLst>
          </p:cNvPr>
          <p:cNvSpPr txBox="1"/>
          <p:nvPr/>
        </p:nvSpPr>
        <p:spPr>
          <a:xfrm>
            <a:off x="488272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2A57D9-D40D-4540-811F-FDE797BFF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76" y="926287"/>
            <a:ext cx="5945886" cy="2502713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CE8FABE-FB31-490E-A530-25D4A32B5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893" y="506028"/>
            <a:ext cx="4476902" cy="2378354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A296D756-DBB1-4761-A5FE-4CE6CA4FB160}"/>
              </a:ext>
            </a:extLst>
          </p:cNvPr>
          <p:cNvSpPr txBox="1"/>
          <p:nvPr/>
        </p:nvSpPr>
        <p:spPr>
          <a:xfrm>
            <a:off x="976544" y="3555696"/>
            <a:ext cx="361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Ordinale variabele met een volgorde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C16F3309-7221-40FD-A2CA-BAD5148B80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48" y="4051724"/>
            <a:ext cx="6800850" cy="55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3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E7C7EBE-D1BA-4360-B9B9-8548969A815B}"/>
              </a:ext>
            </a:extLst>
          </p:cNvPr>
          <p:cNvSpPr txBox="1"/>
          <p:nvPr/>
        </p:nvSpPr>
        <p:spPr>
          <a:xfrm>
            <a:off x="488272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16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CE8FABE-FB31-490E-A530-25D4A32B5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893" y="506028"/>
            <a:ext cx="4476902" cy="237835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2AC2C19-B594-41EB-8D0A-020BEEA1D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22" y="1027672"/>
            <a:ext cx="5992520" cy="81610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0784A179-B98D-4480-ACA9-03C4B8119E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76" y="3036694"/>
            <a:ext cx="8681771" cy="2378354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C42F67D1-37DD-4BBE-BF00-1D5BEAAD8835}"/>
              </a:ext>
            </a:extLst>
          </p:cNvPr>
          <p:cNvSpPr/>
          <p:nvPr/>
        </p:nvSpPr>
        <p:spPr>
          <a:xfrm>
            <a:off x="2795155" y="4225871"/>
            <a:ext cx="57150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A1BE093-6BDB-4534-B80A-C5BC2DA0E202}"/>
              </a:ext>
            </a:extLst>
          </p:cNvPr>
          <p:cNvSpPr/>
          <p:nvPr/>
        </p:nvSpPr>
        <p:spPr>
          <a:xfrm>
            <a:off x="2795155" y="4504576"/>
            <a:ext cx="57150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737194D-3C19-478F-85BE-E2D644D86F2E}"/>
              </a:ext>
            </a:extLst>
          </p:cNvPr>
          <p:cNvSpPr/>
          <p:nvPr/>
        </p:nvSpPr>
        <p:spPr>
          <a:xfrm>
            <a:off x="2795155" y="4783281"/>
            <a:ext cx="571500" cy="547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6D6061FF-2F4E-4C58-A6E1-70A504D5F46F}"/>
              </a:ext>
            </a:extLst>
          </p:cNvPr>
          <p:cNvSpPr/>
          <p:nvPr/>
        </p:nvSpPr>
        <p:spPr>
          <a:xfrm>
            <a:off x="3808019" y="3957791"/>
            <a:ext cx="57150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1E86ED1F-557D-4040-85A4-8A3C2E2EEDDB}"/>
              </a:ext>
            </a:extLst>
          </p:cNvPr>
          <p:cNvSpPr/>
          <p:nvPr/>
        </p:nvSpPr>
        <p:spPr>
          <a:xfrm>
            <a:off x="3808019" y="4220793"/>
            <a:ext cx="57150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1C005F31-E5DB-4509-ABF7-7449FC357BE8}"/>
              </a:ext>
            </a:extLst>
          </p:cNvPr>
          <p:cNvSpPr/>
          <p:nvPr/>
        </p:nvSpPr>
        <p:spPr>
          <a:xfrm>
            <a:off x="3808019" y="4489107"/>
            <a:ext cx="57150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ballon: rechthoek met afgeronde hoeken 2">
                <a:extLst>
                  <a:ext uri="{FF2B5EF4-FFF2-40B4-BE49-F238E27FC236}">
                    <a16:creationId xmlns:a16="http://schemas.microsoft.com/office/drawing/2014/main" id="{F6837C6D-ECE5-41E2-8029-3178A1021F7B}"/>
                  </a:ext>
                </a:extLst>
              </p:cNvPr>
              <p:cNvSpPr/>
              <p:nvPr/>
            </p:nvSpPr>
            <p:spPr>
              <a:xfrm>
                <a:off x="914400" y="2805545"/>
                <a:ext cx="1569027" cy="488373"/>
              </a:xfrm>
              <a:prstGeom prst="wedgeRoundRectCallout">
                <a:avLst>
                  <a:gd name="adj1" fmla="val 128174"/>
                  <a:gd name="adj2" fmla="val 192287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kstballon: rechthoek met afgeronde hoeken 2">
                <a:extLst>
                  <a:ext uri="{FF2B5EF4-FFF2-40B4-BE49-F238E27FC236}">
                    <a16:creationId xmlns:a16="http://schemas.microsoft.com/office/drawing/2014/main" id="{F6837C6D-ECE5-41E2-8029-3178A1021F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05545"/>
                <a:ext cx="1569027" cy="488373"/>
              </a:xfrm>
              <a:prstGeom prst="wedgeRoundRectCallout">
                <a:avLst>
                  <a:gd name="adj1" fmla="val 128174"/>
                  <a:gd name="adj2" fmla="val 192287"/>
                  <a:gd name="adj3" fmla="val 16667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hthoek 16">
            <a:extLst>
              <a:ext uri="{FF2B5EF4-FFF2-40B4-BE49-F238E27FC236}">
                <a16:creationId xmlns:a16="http://schemas.microsoft.com/office/drawing/2014/main" id="{1107A4FF-BD93-4971-985F-EEB46A2781CC}"/>
              </a:ext>
            </a:extLst>
          </p:cNvPr>
          <p:cNvSpPr/>
          <p:nvPr/>
        </p:nvSpPr>
        <p:spPr>
          <a:xfrm>
            <a:off x="3769053" y="4752109"/>
            <a:ext cx="628650" cy="547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F89CE715-D6D8-499A-9328-E49918CABF98}"/>
              </a:ext>
            </a:extLst>
          </p:cNvPr>
          <p:cNvSpPr/>
          <p:nvPr/>
        </p:nvSpPr>
        <p:spPr>
          <a:xfrm>
            <a:off x="4698084" y="3957791"/>
            <a:ext cx="628650" cy="1341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B8E84FB1-3713-4F34-B718-B4115EA80BED}"/>
              </a:ext>
            </a:extLst>
          </p:cNvPr>
          <p:cNvSpPr/>
          <p:nvPr/>
        </p:nvSpPr>
        <p:spPr>
          <a:xfrm>
            <a:off x="5671982" y="3957790"/>
            <a:ext cx="628650" cy="1341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004AD454-D0DB-4A62-9DDC-C3BBE97799F6}"/>
              </a:ext>
            </a:extLst>
          </p:cNvPr>
          <p:cNvSpPr/>
          <p:nvPr/>
        </p:nvSpPr>
        <p:spPr>
          <a:xfrm>
            <a:off x="6843409" y="3950996"/>
            <a:ext cx="62865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46B049B7-A6AA-40F1-A506-73DB507339E2}"/>
              </a:ext>
            </a:extLst>
          </p:cNvPr>
          <p:cNvSpPr/>
          <p:nvPr/>
        </p:nvSpPr>
        <p:spPr>
          <a:xfrm>
            <a:off x="6843409" y="4229613"/>
            <a:ext cx="62865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12FD5591-FA8B-4AA5-BB9B-09E79B14EE41}"/>
              </a:ext>
            </a:extLst>
          </p:cNvPr>
          <p:cNvSpPr/>
          <p:nvPr/>
        </p:nvSpPr>
        <p:spPr>
          <a:xfrm>
            <a:off x="6843409" y="4489106"/>
            <a:ext cx="62865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C8523CAD-FADB-4584-82C1-D6A2CA9CBB64}"/>
              </a:ext>
            </a:extLst>
          </p:cNvPr>
          <p:cNvSpPr/>
          <p:nvPr/>
        </p:nvSpPr>
        <p:spPr>
          <a:xfrm>
            <a:off x="6843409" y="4757187"/>
            <a:ext cx="62865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E6992277-749F-46F7-959C-ABBF03E18A2C}"/>
              </a:ext>
            </a:extLst>
          </p:cNvPr>
          <p:cNvSpPr/>
          <p:nvPr/>
        </p:nvSpPr>
        <p:spPr>
          <a:xfrm>
            <a:off x="6843409" y="5039573"/>
            <a:ext cx="628650" cy="25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061C888-CA8A-4A1F-BEF7-99016DF6FB88}"/>
              </a:ext>
            </a:extLst>
          </p:cNvPr>
          <p:cNvSpPr/>
          <p:nvPr/>
        </p:nvSpPr>
        <p:spPr>
          <a:xfrm>
            <a:off x="7833458" y="4545126"/>
            <a:ext cx="1683389" cy="747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BF8038B5-F2F1-40B2-960D-4E47C7C4B35B}"/>
                  </a:ext>
                </a:extLst>
              </p:cNvPr>
              <p:cNvSpPr txBox="1"/>
              <p:nvPr/>
            </p:nvSpPr>
            <p:spPr>
              <a:xfrm>
                <a:off x="1116628" y="5573460"/>
                <a:ext cx="18500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nl-NL" b="0" dirty="0"/>
                  <a:t>m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𝑉𝑐𝑝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=24,5%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BF8038B5-F2F1-40B2-960D-4E47C7C4B3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628" y="5573460"/>
                <a:ext cx="1850058" cy="276999"/>
              </a:xfrm>
              <a:prstGeom prst="rect">
                <a:avLst/>
              </a:prstGeom>
              <a:blipFill>
                <a:blip r:embed="rId6"/>
                <a:stretch>
                  <a:fillRect l="-7566" t="-28261" r="-4276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153B4EF-BFC3-48E0-98A0-477A3252BB22}"/>
                  </a:ext>
                </a:extLst>
              </p:cNvPr>
              <p:cNvSpPr txBox="1"/>
              <p:nvPr/>
            </p:nvSpPr>
            <p:spPr>
              <a:xfrm>
                <a:off x="1075548" y="6033218"/>
                <a:ext cx="59777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Omdat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20%&lt;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𝑉𝑐𝑝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&lt;40%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het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verschil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middelmatig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153B4EF-BFC3-48E0-98A0-477A3252B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548" y="6033218"/>
                <a:ext cx="5977790" cy="276999"/>
              </a:xfrm>
              <a:prstGeom prst="rect">
                <a:avLst/>
              </a:prstGeom>
              <a:blipFill>
                <a:blip r:embed="rId7"/>
                <a:stretch>
                  <a:fillRect l="-510" t="-4444" r="-102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E63FEA1E-6557-4669-982D-79DBE1A24BD5}"/>
              </a:ext>
            </a:extLst>
          </p:cNvPr>
          <p:cNvSpPr txBox="1"/>
          <p:nvPr/>
        </p:nvSpPr>
        <p:spPr>
          <a:xfrm>
            <a:off x="7170680" y="6021573"/>
            <a:ext cx="1325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formulekaart )</a:t>
            </a:r>
          </a:p>
        </p:txBody>
      </p:sp>
    </p:spTree>
    <p:extLst>
      <p:ext uri="{BB962C8B-B14F-4D97-AF65-F5344CB8AC3E}">
        <p14:creationId xmlns:p14="http://schemas.microsoft.com/office/powerpoint/2010/main" val="173034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6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13" grpId="0" animBg="1"/>
      <p:bldP spid="15" grpId="0" animBg="1"/>
      <p:bldP spid="16" grpId="0" animBg="1"/>
      <p:bldP spid="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" grpId="0"/>
      <p:bldP spid="7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E7C7EBE-D1BA-4360-B9B9-8548969A815B}"/>
              </a:ext>
            </a:extLst>
          </p:cNvPr>
          <p:cNvSpPr txBox="1"/>
          <p:nvPr/>
        </p:nvSpPr>
        <p:spPr>
          <a:xfrm>
            <a:off x="488272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16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CE8FABE-FB31-490E-A530-25D4A32B5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893" y="506028"/>
            <a:ext cx="4476902" cy="237835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261073-0DFE-4AE3-A5FD-C3608E031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36" y="1006040"/>
            <a:ext cx="6147968" cy="1080364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66D2265C-594A-4608-B27C-AEFCF63D4B20}"/>
              </a:ext>
            </a:extLst>
          </p:cNvPr>
          <p:cNvSpPr/>
          <p:nvPr/>
        </p:nvSpPr>
        <p:spPr>
          <a:xfrm>
            <a:off x="7239000" y="1447800"/>
            <a:ext cx="3918857" cy="48985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D0ADDF9-37AE-4401-BD5A-9891D3479C60}"/>
              </a:ext>
            </a:extLst>
          </p:cNvPr>
          <p:cNvSpPr/>
          <p:nvPr/>
        </p:nvSpPr>
        <p:spPr>
          <a:xfrm>
            <a:off x="7249391" y="2254827"/>
            <a:ext cx="3918857" cy="48985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FF25A2D-928B-4737-8692-824CD3E71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86" y="3201552"/>
            <a:ext cx="7795717" cy="1725473"/>
          </a:xfrm>
          <a:prstGeom prst="rect">
            <a:avLst/>
          </a:prstGeom>
        </p:spPr>
      </p:pic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19D29E50-7505-4354-8F18-A633F1BC8C72}"/>
              </a:ext>
            </a:extLst>
          </p:cNvPr>
          <p:cNvCxnSpPr>
            <a:stCxn id="8" idx="2"/>
          </p:cNvCxnSpPr>
          <p:nvPr/>
        </p:nvCxnSpPr>
        <p:spPr>
          <a:xfrm>
            <a:off x="9391344" y="2884382"/>
            <a:ext cx="56314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29B58DF-9EF3-406F-84A9-BB5F87C49123}"/>
                  </a:ext>
                </a:extLst>
              </p:cNvPr>
              <p:cNvSpPr txBox="1"/>
              <p:nvPr/>
            </p:nvSpPr>
            <p:spPr>
              <a:xfrm>
                <a:off x="9095807" y="2744684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29B58DF-9EF3-406F-84A9-BB5F87C49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807" y="2744684"/>
                <a:ext cx="226024" cy="276999"/>
              </a:xfrm>
              <a:prstGeom prst="rect">
                <a:avLst/>
              </a:prstGeom>
              <a:blipFill>
                <a:blip r:embed="rId5"/>
                <a:stretch>
                  <a:fillRect l="-21622" r="-2162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9BC1C9F-82DA-4A43-8A30-69355A5DE84D}"/>
                  </a:ext>
                </a:extLst>
              </p:cNvPr>
              <p:cNvSpPr txBox="1"/>
              <p:nvPr/>
            </p:nvSpPr>
            <p:spPr>
              <a:xfrm>
                <a:off x="9391344" y="290446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9BC1C9F-82DA-4A43-8A30-69355A5DE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1344" y="2904467"/>
                <a:ext cx="437620" cy="276999"/>
              </a:xfrm>
              <a:prstGeom prst="rect">
                <a:avLst/>
              </a:prstGeom>
              <a:blipFill>
                <a:blip r:embed="rId6"/>
                <a:stretch>
                  <a:fillRect l="-12676" r="-1549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4C58E87-F062-400B-B7A4-1AF93740D6BF}"/>
              </a:ext>
            </a:extLst>
          </p:cNvPr>
          <p:cNvCxnSpPr/>
          <p:nvPr/>
        </p:nvCxnSpPr>
        <p:spPr>
          <a:xfrm>
            <a:off x="10671953" y="2875368"/>
            <a:ext cx="56314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9F5766C-925E-4AFA-A848-8EFCC60FFC36}"/>
                  </a:ext>
                </a:extLst>
              </p:cNvPr>
              <p:cNvSpPr txBox="1"/>
              <p:nvPr/>
            </p:nvSpPr>
            <p:spPr>
              <a:xfrm>
                <a:off x="10376416" y="2735670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9F5766C-925E-4AFA-A848-8EFCC60FF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416" y="2735670"/>
                <a:ext cx="226024" cy="276999"/>
              </a:xfrm>
              <a:prstGeom prst="rect">
                <a:avLst/>
              </a:prstGeom>
              <a:blipFill>
                <a:blip r:embed="rId7"/>
                <a:stretch>
                  <a:fillRect l="-21622" r="-216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8856CFB-ABF5-4762-8B21-CFC773E9A050}"/>
                  </a:ext>
                </a:extLst>
              </p:cNvPr>
              <p:cNvSpPr txBox="1"/>
              <p:nvPr/>
            </p:nvSpPr>
            <p:spPr>
              <a:xfrm>
                <a:off x="10671953" y="2895453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8856CFB-ABF5-4762-8B21-CFC773E9A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1953" y="2895453"/>
                <a:ext cx="437620" cy="276999"/>
              </a:xfrm>
              <a:prstGeom prst="rect">
                <a:avLst/>
              </a:prstGeom>
              <a:blipFill>
                <a:blip r:embed="rId8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D0D436DC-E999-4399-B18B-23C64ABF1429}"/>
              </a:ext>
            </a:extLst>
          </p:cNvPr>
          <p:cNvSpPr/>
          <p:nvPr/>
        </p:nvSpPr>
        <p:spPr>
          <a:xfrm>
            <a:off x="3427268" y="3979718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B85D8DB9-2311-4E5B-B88A-87AD3CF09126}"/>
              </a:ext>
            </a:extLst>
          </p:cNvPr>
          <p:cNvSpPr/>
          <p:nvPr/>
        </p:nvSpPr>
        <p:spPr>
          <a:xfrm>
            <a:off x="3432390" y="4272395"/>
            <a:ext cx="605790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D9E0F9DE-471F-4049-A0E1-A8D6D328BA0A}"/>
              </a:ext>
            </a:extLst>
          </p:cNvPr>
          <p:cNvSpPr/>
          <p:nvPr/>
        </p:nvSpPr>
        <p:spPr>
          <a:xfrm>
            <a:off x="3427268" y="4538190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568AE6B-CA17-4591-9515-2B262B7C4BBC}"/>
              </a:ext>
            </a:extLst>
          </p:cNvPr>
          <p:cNvSpPr/>
          <p:nvPr/>
        </p:nvSpPr>
        <p:spPr>
          <a:xfrm>
            <a:off x="4753841" y="3979718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1F248AF2-26EA-4706-A02D-3890AF838E28}"/>
              </a:ext>
            </a:extLst>
          </p:cNvPr>
          <p:cNvSpPr/>
          <p:nvPr/>
        </p:nvSpPr>
        <p:spPr>
          <a:xfrm>
            <a:off x="4748077" y="4272395"/>
            <a:ext cx="605790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4D82CEDA-91AB-443C-A2ED-3E95C69D6D78}"/>
              </a:ext>
            </a:extLst>
          </p:cNvPr>
          <p:cNvSpPr/>
          <p:nvPr/>
        </p:nvSpPr>
        <p:spPr>
          <a:xfrm>
            <a:off x="4753841" y="4538190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52DB79EF-2121-46AD-88D0-0512F9134335}"/>
              </a:ext>
            </a:extLst>
          </p:cNvPr>
          <p:cNvSpPr/>
          <p:nvPr/>
        </p:nvSpPr>
        <p:spPr>
          <a:xfrm>
            <a:off x="6080414" y="3979718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27C9B40F-7FAE-4999-9577-53C166B8796B}"/>
              </a:ext>
            </a:extLst>
          </p:cNvPr>
          <p:cNvSpPr/>
          <p:nvPr/>
        </p:nvSpPr>
        <p:spPr>
          <a:xfrm>
            <a:off x="6080414" y="4272395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7EE7FD5E-368A-48F8-BD03-993D6D2D65EB}"/>
              </a:ext>
            </a:extLst>
          </p:cNvPr>
          <p:cNvSpPr/>
          <p:nvPr/>
        </p:nvSpPr>
        <p:spPr>
          <a:xfrm>
            <a:off x="6080414" y="4538190"/>
            <a:ext cx="550718" cy="280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6C015874-5D9E-43F6-84BF-7D98BAFA9FF3}"/>
              </a:ext>
            </a:extLst>
          </p:cNvPr>
          <p:cNvSpPr/>
          <p:nvPr/>
        </p:nvSpPr>
        <p:spPr>
          <a:xfrm>
            <a:off x="7050231" y="3685876"/>
            <a:ext cx="1574223" cy="730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ballon: rechthoek met afgeronde hoeken 27">
                <a:extLst>
                  <a:ext uri="{FF2B5EF4-FFF2-40B4-BE49-F238E27FC236}">
                    <a16:creationId xmlns:a16="http://schemas.microsoft.com/office/drawing/2014/main" id="{BE9C31DA-14CA-4733-9A3A-5E1CBC0FCB07}"/>
                  </a:ext>
                </a:extLst>
              </p:cNvPr>
              <p:cNvSpPr/>
              <p:nvPr/>
            </p:nvSpPr>
            <p:spPr>
              <a:xfrm>
                <a:off x="914400" y="2805545"/>
                <a:ext cx="1569027" cy="488373"/>
              </a:xfrm>
              <a:prstGeom prst="wedgeRoundRectCallout">
                <a:avLst>
                  <a:gd name="adj1" fmla="val 106982"/>
                  <a:gd name="adj2" fmla="val 211436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Tekstballon: rechthoek met afgeronde hoeken 27">
                <a:extLst>
                  <a:ext uri="{FF2B5EF4-FFF2-40B4-BE49-F238E27FC236}">
                    <a16:creationId xmlns:a16="http://schemas.microsoft.com/office/drawing/2014/main" id="{BE9C31DA-14CA-4733-9A3A-5E1CBC0FC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05545"/>
                <a:ext cx="1569027" cy="488373"/>
              </a:xfrm>
              <a:prstGeom prst="wedgeRoundRectCallout">
                <a:avLst>
                  <a:gd name="adj1" fmla="val 106982"/>
                  <a:gd name="adj2" fmla="val 211436"/>
                  <a:gd name="adj3" fmla="val 16667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ballon: rechthoek met afgeronde hoeken 28">
                <a:extLst>
                  <a:ext uri="{FF2B5EF4-FFF2-40B4-BE49-F238E27FC236}">
                    <a16:creationId xmlns:a16="http://schemas.microsoft.com/office/drawing/2014/main" id="{F5D1D472-418B-4E9D-925C-C9177F29CDB5}"/>
                  </a:ext>
                </a:extLst>
              </p:cNvPr>
              <p:cNvSpPr/>
              <p:nvPr/>
            </p:nvSpPr>
            <p:spPr>
              <a:xfrm>
                <a:off x="934933" y="3293918"/>
                <a:ext cx="1569027" cy="488373"/>
              </a:xfrm>
              <a:prstGeom prst="wedgeRoundRectCallout">
                <a:avLst>
                  <a:gd name="adj1" fmla="val 106320"/>
                  <a:gd name="adj2" fmla="val 17101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Tekstballon: rechthoek met afgeronde hoeken 28">
                <a:extLst>
                  <a:ext uri="{FF2B5EF4-FFF2-40B4-BE49-F238E27FC236}">
                    <a16:creationId xmlns:a16="http://schemas.microsoft.com/office/drawing/2014/main" id="{F5D1D472-418B-4E9D-925C-C9177F29CD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33" y="3293918"/>
                <a:ext cx="1569027" cy="488373"/>
              </a:xfrm>
              <a:prstGeom prst="wedgeRoundRectCallout">
                <a:avLst>
                  <a:gd name="adj1" fmla="val 106320"/>
                  <a:gd name="adj2" fmla="val 171011"/>
                  <a:gd name="adj3" fmla="val 16667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F343084-F4D3-4511-953F-1F661FE5D945}"/>
                  </a:ext>
                </a:extLst>
              </p:cNvPr>
              <p:cNvSpPr txBox="1"/>
              <p:nvPr/>
            </p:nvSpPr>
            <p:spPr>
              <a:xfrm>
                <a:off x="974886" y="5105695"/>
                <a:ext cx="17843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𝑉𝑐𝑝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F343084-F4D3-4511-953F-1F661FE5D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886" y="5105695"/>
                <a:ext cx="1784335" cy="276999"/>
              </a:xfrm>
              <a:prstGeom prst="rect">
                <a:avLst/>
              </a:prstGeom>
              <a:blipFill>
                <a:blip r:embed="rId11"/>
                <a:stretch>
                  <a:fillRect l="-1365" r="-341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25B71C7-BFFA-4C7A-BCED-D10993057619}"/>
                  </a:ext>
                </a:extLst>
              </p:cNvPr>
              <p:cNvSpPr txBox="1"/>
              <p:nvPr/>
            </p:nvSpPr>
            <p:spPr>
              <a:xfrm>
                <a:off x="914400" y="5561364"/>
                <a:ext cx="4543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Omdat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𝑉𝑐𝑝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&lt;20%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het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verschil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gering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25B71C7-BFFA-4C7A-BCED-D10993057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61364"/>
                <a:ext cx="4543103" cy="276999"/>
              </a:xfrm>
              <a:prstGeom prst="rect">
                <a:avLst/>
              </a:prstGeom>
              <a:blipFill>
                <a:blip r:embed="rId12"/>
                <a:stretch>
                  <a:fillRect l="-805" r="-1342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D42AABFF-492C-4EEE-861D-3CCF89020930}"/>
              </a:ext>
            </a:extLst>
          </p:cNvPr>
          <p:cNvSpPr txBox="1"/>
          <p:nvPr/>
        </p:nvSpPr>
        <p:spPr>
          <a:xfrm>
            <a:off x="5637848" y="5561364"/>
            <a:ext cx="1325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formulekaart )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7A1C691A-11D7-4281-A8BB-CE9E36F5E10A}"/>
              </a:ext>
            </a:extLst>
          </p:cNvPr>
          <p:cNvSpPr txBox="1"/>
          <p:nvPr/>
        </p:nvSpPr>
        <p:spPr>
          <a:xfrm>
            <a:off x="914400" y="6017033"/>
            <a:ext cx="4317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Je trekt dus niet dezelfde conclusie als bij a</a:t>
            </a:r>
          </a:p>
        </p:txBody>
      </p:sp>
    </p:spTree>
    <p:extLst>
      <p:ext uri="{BB962C8B-B14F-4D97-AF65-F5344CB8AC3E}">
        <p14:creationId xmlns:p14="http://schemas.microsoft.com/office/powerpoint/2010/main" val="413142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3" grpId="0"/>
      <p:bldP spid="14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55</TotalTime>
  <Words>79</Words>
  <Application>Microsoft Office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2020-01-09T07:15:20Z</dcterms:created>
  <dcterms:modified xsi:type="dcterms:W3CDTF">2020-01-09T08:10:36Z</dcterms:modified>
</cp:coreProperties>
</file>