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47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34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11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43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89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129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08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82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979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24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726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68461-E75D-40DC-9F6B-F597ADC0B16B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E8E79-72F9-4A0C-8AC4-68A33978B2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95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2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28034" y="592428"/>
            <a:ext cx="134799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Opdracht 11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4" y="1085775"/>
            <a:ext cx="9179204" cy="3940607"/>
          </a:xfrm>
          <a:prstGeom prst="rect">
            <a:avLst/>
          </a:prstGeom>
        </p:spPr>
      </p:pic>
      <p:cxnSp>
        <p:nvCxnSpPr>
          <p:cNvPr id="7" name="Rechte verbindingslijn 6"/>
          <p:cNvCxnSpPr/>
          <p:nvPr/>
        </p:nvCxnSpPr>
        <p:spPr>
          <a:xfrm>
            <a:off x="1573287" y="4542020"/>
            <a:ext cx="17851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3535386" y="4327374"/>
            <a:ext cx="1537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>
                <a:solidFill>
                  <a:srgbClr val="FF0000"/>
                </a:solidFill>
              </a:rPr>
              <a:t>phi</a:t>
            </a:r>
            <a:r>
              <a:rPr lang="nl-NL" dirty="0">
                <a:solidFill>
                  <a:srgbClr val="FF0000"/>
                </a:solidFill>
              </a:rPr>
              <a:t>-coëfficiënt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8874177" y="335779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4177" y="3357796"/>
                <a:ext cx="309380" cy="276999"/>
              </a:xfrm>
              <a:prstGeom prst="rect">
                <a:avLst/>
              </a:prstGeom>
              <a:blipFill>
                <a:blip r:embed="rId3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8874177" y="224852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4177" y="2248524"/>
                <a:ext cx="309380" cy="276999"/>
              </a:xfrm>
              <a:prstGeom prst="rect">
                <a:avLst/>
              </a:prstGeom>
              <a:blipFill>
                <a:blip r:embed="rId4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8874177" y="2779079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51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4177" y="2779079"/>
                <a:ext cx="309380" cy="276999"/>
              </a:xfrm>
              <a:prstGeom prst="rect">
                <a:avLst/>
              </a:prstGeom>
              <a:blipFill>
                <a:blip r:embed="rId5"/>
                <a:stretch>
                  <a:fillRect l="-20000" r="-2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7540052" y="335779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052" y="3357796"/>
                <a:ext cx="309380" cy="276999"/>
              </a:xfrm>
              <a:prstGeom prst="rect">
                <a:avLst/>
              </a:prstGeom>
              <a:blipFill>
                <a:blip r:embed="rId6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7540052" y="224852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052" y="2248524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7540052" y="2803160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052" y="2803160"/>
                <a:ext cx="309380" cy="276999"/>
              </a:xfrm>
              <a:prstGeom prst="rect">
                <a:avLst/>
              </a:prstGeom>
              <a:blipFill>
                <a:blip r:embed="rId8"/>
                <a:stretch>
                  <a:fillRect l="-19608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8188927" y="2803160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927" y="2803160"/>
                <a:ext cx="309379" cy="276999"/>
              </a:xfrm>
              <a:prstGeom prst="rect">
                <a:avLst/>
              </a:prstGeom>
              <a:blipFill>
                <a:blip r:embed="rId9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8207114" y="2248524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114" y="2248524"/>
                <a:ext cx="309379" cy="276999"/>
              </a:xfrm>
              <a:prstGeom prst="rect">
                <a:avLst/>
              </a:prstGeom>
              <a:blipFill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8207114" y="3336323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48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114" y="3336323"/>
                <a:ext cx="309379" cy="276999"/>
              </a:xfrm>
              <a:prstGeom prst="rect">
                <a:avLst/>
              </a:prstGeom>
              <a:blipFill>
                <a:blip r:embed="rId11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5861153" y="4419707"/>
                <a:ext cx="6276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𝑝h𝑖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153" y="4419707"/>
                <a:ext cx="627672" cy="276999"/>
              </a:xfrm>
              <a:prstGeom prst="rect">
                <a:avLst/>
              </a:prstGeom>
              <a:blipFill>
                <a:blip r:embed="rId12"/>
                <a:stretch>
                  <a:fillRect l="-12621" t="-2222" r="-3883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6551505" y="4268085"/>
                <a:ext cx="1735347" cy="5778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∙36−15∙12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∙48∙51∙29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505" y="4268085"/>
                <a:ext cx="1735347" cy="57785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8314934" y="4425146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=0,2866…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4934" y="4425146"/>
                <a:ext cx="1191032" cy="276999"/>
              </a:xfrm>
              <a:prstGeom prst="rect">
                <a:avLst/>
              </a:prstGeom>
              <a:blipFill>
                <a:blip r:embed="rId14"/>
                <a:stretch>
                  <a:fillRect l="-205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Afbeelding 2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291" y="1207826"/>
            <a:ext cx="4949693" cy="2640467"/>
          </a:xfrm>
          <a:prstGeom prst="rect">
            <a:avLst/>
          </a:prstGeom>
        </p:spPr>
      </p:pic>
      <p:sp>
        <p:nvSpPr>
          <p:cNvPr id="22" name="Rechthoek 21"/>
          <p:cNvSpPr/>
          <p:nvPr/>
        </p:nvSpPr>
        <p:spPr>
          <a:xfrm>
            <a:off x="6396139" y="2930172"/>
            <a:ext cx="1798819" cy="3587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1026942" y="5331655"/>
            <a:ext cx="2761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Het verschil is middelmatig</a:t>
            </a:r>
          </a:p>
        </p:txBody>
      </p:sp>
    </p:spTree>
    <p:extLst>
      <p:ext uri="{BB962C8B-B14F-4D97-AF65-F5344CB8AC3E}">
        <p14:creationId xmlns:p14="http://schemas.microsoft.com/office/powerpoint/2010/main" val="306995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 animBg="1"/>
      <p:bldP spid="2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83</TotalTime>
  <Words>24</Words>
  <Application>Microsoft Office PowerPoint</Application>
  <PresentationFormat>Breedbeeld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2020-01-08T11:46:27Z</dcterms:created>
  <dcterms:modified xsi:type="dcterms:W3CDTF">2020-01-09T06:56:31Z</dcterms:modified>
</cp:coreProperties>
</file>