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3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5A7E0-9C7C-4344-834F-12B7B5D51F70}" type="datetimeFigureOut">
              <a:rPr lang="nl-NL" smtClean="0"/>
              <a:t>9-1-2020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9934-D0FA-4825-BB13-1F778092BC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1521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5A7E0-9C7C-4344-834F-12B7B5D51F70}" type="datetimeFigureOut">
              <a:rPr lang="nl-NL" smtClean="0"/>
              <a:t>9-1-2020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9934-D0FA-4825-BB13-1F778092BC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8183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5A7E0-9C7C-4344-834F-12B7B5D51F70}" type="datetimeFigureOut">
              <a:rPr lang="nl-NL" smtClean="0"/>
              <a:t>9-1-2020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9934-D0FA-4825-BB13-1F778092BC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6671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5A7E0-9C7C-4344-834F-12B7B5D51F70}" type="datetimeFigureOut">
              <a:rPr lang="nl-NL" smtClean="0"/>
              <a:t>9-1-2020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9934-D0FA-4825-BB13-1F778092BC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7291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5A7E0-9C7C-4344-834F-12B7B5D51F70}" type="datetimeFigureOut">
              <a:rPr lang="nl-NL" smtClean="0"/>
              <a:t>9-1-2020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9934-D0FA-4825-BB13-1F778092BC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6558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5A7E0-9C7C-4344-834F-12B7B5D51F70}" type="datetimeFigureOut">
              <a:rPr lang="nl-NL" smtClean="0"/>
              <a:t>9-1-2020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9934-D0FA-4825-BB13-1F778092BC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3876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5A7E0-9C7C-4344-834F-12B7B5D51F70}" type="datetimeFigureOut">
              <a:rPr lang="nl-NL" smtClean="0"/>
              <a:t>9-1-2020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9934-D0FA-4825-BB13-1F778092BC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9680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5A7E0-9C7C-4344-834F-12B7B5D51F70}" type="datetimeFigureOut">
              <a:rPr lang="nl-NL" smtClean="0"/>
              <a:t>9-1-2020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9934-D0FA-4825-BB13-1F778092BC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8325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5A7E0-9C7C-4344-834F-12B7B5D51F70}" type="datetimeFigureOut">
              <a:rPr lang="nl-NL" smtClean="0"/>
              <a:t>9-1-2020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9934-D0FA-4825-BB13-1F778092BC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489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5A7E0-9C7C-4344-834F-12B7B5D51F70}" type="datetimeFigureOut">
              <a:rPr lang="nl-NL" smtClean="0"/>
              <a:t>9-1-2020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9934-D0FA-4825-BB13-1F778092BC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82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5A7E0-9C7C-4344-834F-12B7B5D51F70}" type="datetimeFigureOut">
              <a:rPr lang="nl-NL" smtClean="0"/>
              <a:t>9-1-2020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99934-D0FA-4825-BB13-1F778092BC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2393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5A7E0-9C7C-4344-834F-12B7B5D51F70}" type="datetimeFigureOut">
              <a:rPr lang="nl-NL" smtClean="0"/>
              <a:t>9-1-2020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99934-D0FA-4825-BB13-1F778092BC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7076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463639" y="605307"/>
            <a:ext cx="105753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5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7961" y="200575"/>
            <a:ext cx="6343650" cy="357759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639" y="1159914"/>
            <a:ext cx="4492447" cy="2891333"/>
          </a:xfrm>
          <a:prstGeom prst="rect">
            <a:avLst/>
          </a:prstGeom>
        </p:spPr>
      </p:pic>
      <p:cxnSp>
        <p:nvCxnSpPr>
          <p:cNvPr id="8" name="Rechte verbindingslijn 7"/>
          <p:cNvCxnSpPr/>
          <p:nvPr/>
        </p:nvCxnSpPr>
        <p:spPr>
          <a:xfrm>
            <a:off x="2923083" y="3087974"/>
            <a:ext cx="181380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599278" y="3375286"/>
            <a:ext cx="353800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/>
              <p:cNvSpPr txBox="1"/>
              <p:nvPr/>
            </p:nvSpPr>
            <p:spPr>
              <a:xfrm>
                <a:off x="893158" y="4539818"/>
                <a:ext cx="89370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acc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=340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2" name="Tekstvak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158" y="4539818"/>
                <a:ext cx="893706" cy="276999"/>
              </a:xfrm>
              <a:prstGeom prst="rect">
                <a:avLst/>
              </a:prstGeom>
              <a:blipFill>
                <a:blip r:embed="rId4"/>
                <a:stretch>
                  <a:fillRect l="-6164" t="-6667" r="-6164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kstvak 13"/>
              <p:cNvSpPr txBox="1"/>
              <p:nvPr/>
            </p:nvSpPr>
            <p:spPr>
              <a:xfrm>
                <a:off x="888467" y="5279655"/>
                <a:ext cx="73706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=42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4" name="Tekstvak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8467" y="5279655"/>
                <a:ext cx="737060" cy="276999"/>
              </a:xfrm>
              <a:prstGeom prst="rect">
                <a:avLst/>
              </a:prstGeom>
              <a:blipFill>
                <a:blip r:embed="rId5"/>
                <a:stretch>
                  <a:fillRect l="-7438" r="-661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/>
              <p:cNvSpPr txBox="1"/>
              <p:nvPr/>
            </p:nvSpPr>
            <p:spPr>
              <a:xfrm>
                <a:off x="902006" y="5679733"/>
                <a:ext cx="8760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=215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5" name="Tekstvak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2006" y="5679733"/>
                <a:ext cx="876009" cy="276999"/>
              </a:xfrm>
              <a:prstGeom prst="rect">
                <a:avLst/>
              </a:prstGeom>
              <a:blipFill>
                <a:blip r:embed="rId6"/>
                <a:stretch>
                  <a:fillRect l="-3472" r="-6250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kstvak 15"/>
              <p:cNvSpPr txBox="1"/>
              <p:nvPr/>
            </p:nvSpPr>
            <p:spPr>
              <a:xfrm rot="10800000">
                <a:off x="5510364" y="4132588"/>
                <a:ext cx="422487" cy="19089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  <m:e/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6" name="Tekstvak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5510364" y="4132588"/>
                <a:ext cx="422487" cy="190898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vak 16"/>
              <p:cNvSpPr txBox="1"/>
              <p:nvPr/>
            </p:nvSpPr>
            <p:spPr>
              <a:xfrm>
                <a:off x="6803359" y="4013722"/>
                <a:ext cx="37152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Het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95%</m:t>
                    </m:r>
                  </m:oMath>
                </a14:m>
                <a:r>
                  <a:rPr lang="nl-NL" dirty="0"/>
                  <a:t> betrouwbaarheidsinterval is</a:t>
                </a:r>
              </a:p>
            </p:txBody>
          </p:sp>
        </mc:Choice>
        <mc:Fallback xmlns="">
          <p:sp>
            <p:nvSpPr>
              <p:cNvPr id="17" name="Tekstvak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3359" y="4013722"/>
                <a:ext cx="3715248" cy="369332"/>
              </a:xfrm>
              <a:prstGeom prst="rect">
                <a:avLst/>
              </a:prstGeom>
              <a:blipFill>
                <a:blip r:embed="rId8"/>
                <a:stretch>
                  <a:fillRect l="-1314" t="-8197" r="-65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/>
              <p:cNvSpPr txBox="1"/>
              <p:nvPr/>
            </p:nvSpPr>
            <p:spPr>
              <a:xfrm>
                <a:off x="6282785" y="4577924"/>
                <a:ext cx="3393045" cy="6163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40−2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42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  <m:t>215</m:t>
                                  </m:r>
                                </m:e>
                              </m:rad>
                            </m:den>
                          </m:f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 ,</m:t>
                          </m:r>
                          <m:r>
                            <a:rPr lang="nl-NL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40+2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42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</a:rPr>
                                    <m:t>215</m:t>
                                  </m:r>
                                </m:e>
                              </m:rad>
                            </m:den>
                          </m:f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9" name="Tekstvak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2785" y="4577924"/>
                <a:ext cx="3393045" cy="616387"/>
              </a:xfrm>
              <a:prstGeom prst="rect">
                <a:avLst/>
              </a:prstGeom>
              <a:blipFill>
                <a:blip r:embed="rId9"/>
                <a:stretch>
                  <a:fillRect b="-9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kstvak 1"/>
              <p:cNvSpPr txBox="1"/>
              <p:nvPr/>
            </p:nvSpPr>
            <p:spPr>
              <a:xfrm>
                <a:off x="557756" y="4132588"/>
                <a:ext cx="22225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28 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jaar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en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4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mnd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zijn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" name="Tekstvak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756" y="4132588"/>
                <a:ext cx="2222532" cy="276999"/>
              </a:xfrm>
              <a:prstGeom prst="rect">
                <a:avLst/>
              </a:prstGeom>
              <a:blipFill>
                <a:blip r:embed="rId10"/>
                <a:stretch>
                  <a:fillRect l="-822" b="-3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kstvak 2"/>
              <p:cNvSpPr txBox="1"/>
              <p:nvPr/>
            </p:nvSpPr>
            <p:spPr>
              <a:xfrm>
                <a:off x="2759369" y="4136293"/>
                <a:ext cx="284289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28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∙12+4=340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maanden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" name="Tekstvak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9369" y="4136293"/>
                <a:ext cx="2842894" cy="276999"/>
              </a:xfrm>
              <a:prstGeom prst="rect">
                <a:avLst/>
              </a:prstGeom>
              <a:blipFill>
                <a:blip r:embed="rId11"/>
                <a:stretch>
                  <a:fillRect l="-644" r="-858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kstvak 6"/>
              <p:cNvSpPr txBox="1"/>
              <p:nvPr/>
            </p:nvSpPr>
            <p:spPr>
              <a:xfrm>
                <a:off x="569283" y="4887635"/>
                <a:ext cx="35025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3,5 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jaar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zijn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3,5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∙12=42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maanden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7" name="Tekstvak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283" y="4887635"/>
                <a:ext cx="3502562" cy="276999"/>
              </a:xfrm>
              <a:prstGeom prst="rect">
                <a:avLst/>
              </a:prstGeom>
              <a:blipFill>
                <a:blip r:embed="rId12"/>
                <a:stretch>
                  <a:fillRect l="-1043" r="-1217" b="-3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kstvak 9"/>
              <p:cNvSpPr txBox="1"/>
              <p:nvPr/>
            </p:nvSpPr>
            <p:spPr>
              <a:xfrm>
                <a:off x="9762517" y="4762607"/>
                <a:ext cx="13558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d>
                        <m:dPr>
                          <m:begChr m:val="["/>
                          <m:endChr m:val="]"/>
                          <m:ctrlPr>
                            <a:rPr lang="nl-NL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334 , 346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0" name="Tekstvak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62517" y="4762607"/>
                <a:ext cx="1355820" cy="276999"/>
              </a:xfrm>
              <a:prstGeom prst="rect">
                <a:avLst/>
              </a:prstGeom>
              <a:blipFill>
                <a:blip r:embed="rId13"/>
                <a:stretch>
                  <a:fillRect l="-179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kstvak 10"/>
              <p:cNvSpPr txBox="1"/>
              <p:nvPr/>
            </p:nvSpPr>
            <p:spPr>
              <a:xfrm>
                <a:off x="346579" y="6291724"/>
                <a:ext cx="116625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Met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95%</m:t>
                    </m:r>
                  </m:oMath>
                </a14:m>
                <a:r>
                  <a:rPr lang="nl-NL" dirty="0"/>
                  <a:t> zekerheid ligt de gemiddelde leeftijd van de vrouwen die voor het eerst trouwen tussen de 334 en 346 maanden</a:t>
                </a:r>
              </a:p>
            </p:txBody>
          </p:sp>
        </mc:Choice>
        <mc:Fallback xmlns="">
          <p:sp>
            <p:nvSpPr>
              <p:cNvPr id="11" name="Tekstvak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579" y="6291724"/>
                <a:ext cx="11662552" cy="369332"/>
              </a:xfrm>
              <a:prstGeom prst="rect">
                <a:avLst/>
              </a:prstGeom>
              <a:blipFill>
                <a:blip r:embed="rId14"/>
                <a:stretch>
                  <a:fillRect l="-470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hthoek 12">
            <a:extLst>
              <a:ext uri="{FF2B5EF4-FFF2-40B4-BE49-F238E27FC236}">
                <a16:creationId xmlns:a16="http://schemas.microsoft.com/office/drawing/2014/main" id="{6A4D6402-67B1-46F9-8922-454121907D75}"/>
              </a:ext>
            </a:extLst>
          </p:cNvPr>
          <p:cNvSpPr/>
          <p:nvPr/>
        </p:nvSpPr>
        <p:spPr>
          <a:xfrm>
            <a:off x="5510363" y="3234267"/>
            <a:ext cx="4252154" cy="4783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7944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  <p:bldP spid="16" grpId="0"/>
      <p:bldP spid="17" grpId="0"/>
      <p:bldP spid="19" grpId="0"/>
      <p:bldP spid="2" grpId="0"/>
      <p:bldP spid="3" grpId="0"/>
      <p:bldP spid="7" grpId="0"/>
      <p:bldP spid="10" grpId="0"/>
      <p:bldP spid="11" grpId="0"/>
      <p:bldP spid="13" grpId="0" animBg="1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83</TotalTime>
  <Words>59</Words>
  <Application>Microsoft Office PowerPoint</Application>
  <PresentationFormat>Breedbeeld</PresentationFormat>
  <Paragraphs>12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Thema1</vt:lpstr>
      <vt:lpstr>PowerPoint-presentatie</vt:lpstr>
    </vt:vector>
  </TitlesOfParts>
  <Company>Stichting LVO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8</cp:revision>
  <dcterms:created xsi:type="dcterms:W3CDTF">2020-01-08T10:15:54Z</dcterms:created>
  <dcterms:modified xsi:type="dcterms:W3CDTF">2020-01-09T06:53:47Z</dcterms:modified>
</cp:coreProperties>
</file>