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932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115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20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8342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7161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619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224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0384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69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3988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8199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01467-3A73-4E7F-A710-DE31B012B9CC}" type="datetimeFigureOut">
              <a:rPr lang="nl-NL" smtClean="0"/>
              <a:t>4-1-2020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339BB-41C8-4F5E-BA4E-77A60168E1B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57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12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5.jpg"/><Relationship Id="rId18" Type="http://schemas.openxmlformats.org/officeDocument/2006/relationships/image" Target="../media/image27.png"/><Relationship Id="rId3" Type="http://schemas.openxmlformats.org/officeDocument/2006/relationships/image" Target="../media/image13.png"/><Relationship Id="rId21" Type="http://schemas.openxmlformats.org/officeDocument/2006/relationships/image" Target="../media/image30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4.jpg"/><Relationship Id="rId16" Type="http://schemas.openxmlformats.org/officeDocument/2006/relationships/image" Target="../media/image25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.jpg"/><Relationship Id="rId5" Type="http://schemas.openxmlformats.org/officeDocument/2006/relationships/image" Target="../media/image15.png"/><Relationship Id="rId15" Type="http://schemas.openxmlformats.org/officeDocument/2006/relationships/image" Target="../media/image24.png"/><Relationship Id="rId23" Type="http://schemas.openxmlformats.org/officeDocument/2006/relationships/image" Target="../media/image32.png"/><Relationship Id="rId10" Type="http://schemas.openxmlformats.org/officeDocument/2006/relationships/image" Target="../media/image20.png"/><Relationship Id="rId19" Type="http://schemas.openxmlformats.org/officeDocument/2006/relationships/image" Target="../media/image28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Relationship Id="rId22" Type="http://schemas.openxmlformats.org/officeDocument/2006/relationships/image" Target="../media/image3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14.jpg"/><Relationship Id="rId18" Type="http://schemas.openxmlformats.org/officeDocument/2006/relationships/image" Target="../media/image4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12" Type="http://schemas.openxmlformats.org/officeDocument/2006/relationships/image" Target="../media/image13.jpg"/><Relationship Id="rId17" Type="http://schemas.openxmlformats.org/officeDocument/2006/relationships/image" Target="../media/image48.png"/><Relationship Id="rId2" Type="http://schemas.openxmlformats.org/officeDocument/2006/relationships/image" Target="../media/image12.jpg"/><Relationship Id="rId16" Type="http://schemas.openxmlformats.org/officeDocument/2006/relationships/image" Target="../media/image47.png"/><Relationship Id="rId20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11" Type="http://schemas.openxmlformats.org/officeDocument/2006/relationships/image" Target="../media/image42.png"/><Relationship Id="rId5" Type="http://schemas.openxmlformats.org/officeDocument/2006/relationships/image" Target="../media/image36.png"/><Relationship Id="rId15" Type="http://schemas.openxmlformats.org/officeDocument/2006/relationships/image" Target="../media/image46.png"/><Relationship Id="rId10" Type="http://schemas.openxmlformats.org/officeDocument/2006/relationships/image" Target="../media/image41.png"/><Relationship Id="rId19" Type="http://schemas.openxmlformats.org/officeDocument/2006/relationships/image" Target="../media/image50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Relationship Id="rId14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18" Type="http://schemas.openxmlformats.org/officeDocument/2006/relationships/image" Target="../media/image66.png"/><Relationship Id="rId3" Type="http://schemas.openxmlformats.org/officeDocument/2006/relationships/image" Target="../media/image14.jpg"/><Relationship Id="rId21" Type="http://schemas.openxmlformats.org/officeDocument/2006/relationships/image" Target="../media/image22.png"/><Relationship Id="rId7" Type="http://schemas.openxmlformats.org/officeDocument/2006/relationships/image" Target="../media/image2.jpg"/><Relationship Id="rId12" Type="http://schemas.openxmlformats.org/officeDocument/2006/relationships/image" Target="../media/image60.png"/><Relationship Id="rId17" Type="http://schemas.openxmlformats.org/officeDocument/2006/relationships/image" Target="../media/image65.png"/><Relationship Id="rId2" Type="http://schemas.openxmlformats.org/officeDocument/2006/relationships/image" Target="../media/image15.jpg"/><Relationship Id="rId16" Type="http://schemas.openxmlformats.org/officeDocument/2006/relationships/image" Target="../media/image64.png"/><Relationship Id="rId20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11" Type="http://schemas.openxmlformats.org/officeDocument/2006/relationships/image" Target="../media/image59.png"/><Relationship Id="rId5" Type="http://schemas.openxmlformats.org/officeDocument/2006/relationships/image" Target="../media/image54.png"/><Relationship Id="rId15" Type="http://schemas.openxmlformats.org/officeDocument/2006/relationships/image" Target="../media/image63.png"/><Relationship Id="rId10" Type="http://schemas.openxmlformats.org/officeDocument/2006/relationships/image" Target="../media/image58.png"/><Relationship Id="rId19" Type="http://schemas.openxmlformats.org/officeDocument/2006/relationships/image" Target="../media/image67.png"/><Relationship Id="rId4" Type="http://schemas.openxmlformats.org/officeDocument/2006/relationships/image" Target="../media/image53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png"/><Relationship Id="rId3" Type="http://schemas.openxmlformats.org/officeDocument/2006/relationships/image" Target="../media/image14.jpg"/><Relationship Id="rId7" Type="http://schemas.openxmlformats.org/officeDocument/2006/relationships/image" Target="../media/image29.pn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11" Type="http://schemas.openxmlformats.org/officeDocument/2006/relationships/image" Target="../media/image33.png"/><Relationship Id="rId5" Type="http://schemas.openxmlformats.org/officeDocument/2006/relationships/image" Target="../media/image71.png"/><Relationship Id="rId10" Type="http://schemas.openxmlformats.org/officeDocument/2006/relationships/image" Target="../media/image76.png"/><Relationship Id="rId4" Type="http://schemas.openxmlformats.org/officeDocument/2006/relationships/image" Target="../media/image2.jpg"/><Relationship Id="rId9" Type="http://schemas.openxmlformats.org/officeDocument/2006/relationships/image" Target="../media/image7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6.png"/><Relationship Id="rId13" Type="http://schemas.openxmlformats.org/officeDocument/2006/relationships/image" Target="../media/image69.png"/><Relationship Id="rId18" Type="http://schemas.openxmlformats.org/officeDocument/2006/relationships/image" Target="../media/image79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52.png"/><Relationship Id="rId17" Type="http://schemas.openxmlformats.org/officeDocument/2006/relationships/image" Target="../media/image78.jpg"/><Relationship Id="rId2" Type="http://schemas.openxmlformats.org/officeDocument/2006/relationships/image" Target="../media/image23.jpg"/><Relationship Id="rId16" Type="http://schemas.openxmlformats.org/officeDocument/2006/relationships/image" Target="../media/image77.png"/><Relationship Id="rId20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80.png"/><Relationship Id="rId5" Type="http://schemas.openxmlformats.org/officeDocument/2006/relationships/image" Target="../media/image29.png"/><Relationship Id="rId15" Type="http://schemas.openxmlformats.org/officeDocument/2006/relationships/image" Target="../media/image73.png"/><Relationship Id="rId10" Type="http://schemas.openxmlformats.org/officeDocument/2006/relationships/image" Target="../media/image44.png"/><Relationship Id="rId19" Type="http://schemas.openxmlformats.org/officeDocument/2006/relationships/image" Target="../media/image81.png"/><Relationship Id="rId4" Type="http://schemas.openxmlformats.org/officeDocument/2006/relationships/image" Target="../media/image72.png"/><Relationship Id="rId9" Type="http://schemas.openxmlformats.org/officeDocument/2006/relationships/image" Target="../media/image43.png"/><Relationship Id="rId14" Type="http://schemas.openxmlformats.org/officeDocument/2006/relationships/image" Target="../media/image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8126FBF8-82F8-45A1-84C3-C8B5D9056F5F}"/>
              </a:ext>
            </a:extLst>
          </p:cNvPr>
          <p:cNvSpPr txBox="1"/>
          <p:nvPr/>
        </p:nvSpPr>
        <p:spPr>
          <a:xfrm>
            <a:off x="550415" y="506030"/>
            <a:ext cx="105753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81877388-ED82-4DE8-9AFE-5F28B331C5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228" y="951373"/>
            <a:ext cx="6101334" cy="195864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02BAAE0-BEB9-4612-9030-F1DBBC7F54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58" y="506030"/>
            <a:ext cx="4314825" cy="7086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E42D0F9-A102-40AF-9129-67668680224E}"/>
                  </a:ext>
                </a:extLst>
              </p:cNvPr>
              <p:cNvSpPr txBox="1"/>
              <p:nvPr/>
            </p:nvSpPr>
            <p:spPr>
              <a:xfrm>
                <a:off x="971550" y="3106882"/>
                <a:ext cx="998287" cy="5260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225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1250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3E42D0F9-A102-40AF-9129-676686802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3106882"/>
                <a:ext cx="998287" cy="5260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0AED6A1-E550-4DF6-9A8A-54B935D414B7}"/>
                  </a:ext>
                </a:extLst>
              </p:cNvPr>
              <p:cNvSpPr txBox="1"/>
              <p:nvPr/>
            </p:nvSpPr>
            <p:spPr>
              <a:xfrm>
                <a:off x="2052204" y="3241793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=0,18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00AED6A1-E550-4DF6-9A8A-54B935D41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2204" y="3241793"/>
                <a:ext cx="722955" cy="276999"/>
              </a:xfrm>
              <a:prstGeom prst="rect">
                <a:avLst/>
              </a:prstGeom>
              <a:blipFill>
                <a:blip r:embed="rId5"/>
                <a:stretch>
                  <a:fillRect l="-3390" r="-7627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3349BE5-DE54-4843-B7CE-ABE660E352C5}"/>
                  </a:ext>
                </a:extLst>
              </p:cNvPr>
              <p:cNvSpPr txBox="1"/>
              <p:nvPr/>
            </p:nvSpPr>
            <p:spPr>
              <a:xfrm>
                <a:off x="971550" y="3947983"/>
                <a:ext cx="1705019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0,18∙0,82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1250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63349BE5-DE54-4843-B7CE-ABE660E352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3947983"/>
                <a:ext cx="1705019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3938C71-B2A5-427B-AD3F-8EC4EAADFEBA}"/>
                  </a:ext>
                </a:extLst>
              </p:cNvPr>
              <p:cNvSpPr txBox="1"/>
              <p:nvPr/>
            </p:nvSpPr>
            <p:spPr>
              <a:xfrm>
                <a:off x="2785550" y="4249839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=0,0108…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93938C71-B2A5-427B-AD3F-8EC4EAADFE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5550" y="4249839"/>
                <a:ext cx="1191032" cy="276999"/>
              </a:xfrm>
              <a:prstGeom prst="rect">
                <a:avLst/>
              </a:prstGeom>
              <a:blipFill>
                <a:blip r:embed="rId7"/>
                <a:stretch>
                  <a:fillRect l="-205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31719685-D5F5-43DB-A899-69BCEEBD777E}"/>
              </a:ext>
            </a:extLst>
          </p:cNvPr>
          <p:cNvSpPr txBox="1"/>
          <p:nvPr/>
        </p:nvSpPr>
        <p:spPr>
          <a:xfrm>
            <a:off x="4085563" y="4234449"/>
            <a:ext cx="904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STO-&gt;A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1D7FE72-30FE-4E67-ABF3-A1133214EC87}"/>
                  </a:ext>
                </a:extLst>
              </p:cNvPr>
              <p:cNvSpPr txBox="1"/>
              <p:nvPr/>
            </p:nvSpPr>
            <p:spPr>
              <a:xfrm>
                <a:off x="7099556" y="3228255"/>
                <a:ext cx="43061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=0,18−2∙0,0108…=0,1582…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B1D7FE72-30FE-4E67-ABF3-A1133214EC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6" y="3228255"/>
                <a:ext cx="4306115" cy="276999"/>
              </a:xfrm>
              <a:prstGeom prst="rect">
                <a:avLst/>
              </a:prstGeom>
              <a:blipFill>
                <a:blip r:embed="rId8"/>
                <a:stretch>
                  <a:fillRect l="-850" t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9D0ADB4-0D95-420E-A7DE-7A452AEF1C8E}"/>
                  </a:ext>
                </a:extLst>
              </p:cNvPr>
              <p:cNvSpPr txBox="1"/>
              <p:nvPr/>
            </p:nvSpPr>
            <p:spPr>
              <a:xfrm>
                <a:off x="7099557" y="3762129"/>
                <a:ext cx="4306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=0,18+2∙0,0108…=0,2017…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99D0ADB4-0D95-420E-A7DE-7A452AEF1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7" y="3762129"/>
                <a:ext cx="4306114" cy="276999"/>
              </a:xfrm>
              <a:prstGeom prst="rect">
                <a:avLst/>
              </a:prstGeom>
              <a:blipFill>
                <a:blip r:embed="rId9"/>
                <a:stretch>
                  <a:fillRect l="-850" t="-2391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60605C8E-177D-4F94-9CB5-0271D695C5A7}"/>
              </a:ext>
            </a:extLst>
          </p:cNvPr>
          <p:cNvSpPr txBox="1"/>
          <p:nvPr/>
        </p:nvSpPr>
        <p:spPr>
          <a:xfrm>
            <a:off x="5590408" y="3185236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Linkergrens</a:t>
            </a:r>
            <a:r>
              <a:rPr lang="nl-NL" dirty="0"/>
              <a:t>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CB01E064-2CF3-44BB-95C8-FE6531C3A40F}"/>
              </a:ext>
            </a:extLst>
          </p:cNvPr>
          <p:cNvSpPr txBox="1"/>
          <p:nvPr/>
        </p:nvSpPr>
        <p:spPr>
          <a:xfrm>
            <a:off x="5590408" y="3715963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Rechtergrens: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82C03DF-0249-471C-A907-29FE16E5277A}"/>
                  </a:ext>
                </a:extLst>
              </p:cNvPr>
              <p:cNvSpPr txBox="1"/>
              <p:nvPr/>
            </p:nvSpPr>
            <p:spPr>
              <a:xfrm rot="10800000">
                <a:off x="4887843" y="2982911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82C03DF-0249-471C-A907-29FE16E527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887843" y="2982911"/>
                <a:ext cx="422487" cy="162397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F43B34E-F4E7-4491-BF90-50DCF9F269BE}"/>
                  </a:ext>
                </a:extLst>
              </p:cNvPr>
              <p:cNvSpPr txBox="1"/>
              <p:nvPr/>
            </p:nvSpPr>
            <p:spPr>
              <a:xfrm>
                <a:off x="971550" y="5434982"/>
                <a:ext cx="5562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𝟏𝟓𝟖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 ;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𝟐𝟎𝟐</m:t>
                        </m:r>
                      </m:e>
                    </m:d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F43B34E-F4E7-4491-BF90-50DCF9F26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5434982"/>
                <a:ext cx="5562933" cy="369332"/>
              </a:xfrm>
              <a:prstGeom prst="rect">
                <a:avLst/>
              </a:prstGeom>
              <a:blipFill>
                <a:blip r:embed="rId11"/>
                <a:stretch>
                  <a:fillRect l="-87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Afbeelding 21">
            <a:extLst>
              <a:ext uri="{FF2B5EF4-FFF2-40B4-BE49-F238E27FC236}">
                <a16:creationId xmlns:a16="http://schemas.microsoft.com/office/drawing/2014/main" id="{C39B4F8C-A405-483E-95BA-8ACAE07119D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58" y="4886342"/>
            <a:ext cx="1925955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22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>
            <a:extLst>
              <a:ext uri="{FF2B5EF4-FFF2-40B4-BE49-F238E27FC236}">
                <a16:creationId xmlns:a16="http://schemas.microsoft.com/office/drawing/2014/main" id="{263DE500-9CFE-4B4F-AFD2-933D7904A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43" y="459179"/>
            <a:ext cx="6008065" cy="11192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5692B9A-06EB-401E-B600-E48B151F4A68}"/>
                  </a:ext>
                </a:extLst>
              </p:cNvPr>
              <p:cNvSpPr txBox="1"/>
              <p:nvPr/>
            </p:nvSpPr>
            <p:spPr>
              <a:xfrm>
                <a:off x="971550" y="2005439"/>
                <a:ext cx="421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65692B9A-06EB-401E-B600-E48B151F4A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2005439"/>
                <a:ext cx="421206" cy="276999"/>
              </a:xfrm>
              <a:prstGeom prst="rect">
                <a:avLst/>
              </a:prstGeom>
              <a:blipFill>
                <a:blip r:embed="rId3"/>
                <a:stretch>
                  <a:fillRect l="-13043" t="-26667" r="-2029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8F3FA79-88D1-4C27-B148-B82AEF694770}"/>
                  </a:ext>
                </a:extLst>
              </p:cNvPr>
              <p:cNvSpPr txBox="1"/>
              <p:nvPr/>
            </p:nvSpPr>
            <p:spPr>
              <a:xfrm>
                <a:off x="1969076" y="1994876"/>
                <a:ext cx="5947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A8F3FA79-88D1-4C27-B148-B82AEF6947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076" y="1994876"/>
                <a:ext cx="594715" cy="276999"/>
              </a:xfrm>
              <a:prstGeom prst="rect">
                <a:avLst/>
              </a:prstGeom>
              <a:blipFill>
                <a:blip r:embed="rId4"/>
                <a:stretch>
                  <a:fillRect l="-3061" r="-918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D987237-70BD-4E24-8A89-AF6BBB2FB2A8}"/>
                  </a:ext>
                </a:extLst>
              </p:cNvPr>
              <p:cNvSpPr txBox="1"/>
              <p:nvPr/>
            </p:nvSpPr>
            <p:spPr>
              <a:xfrm>
                <a:off x="971550" y="2701066"/>
                <a:ext cx="144853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0,2∙0,8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715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6D987237-70BD-4E24-8A89-AF6BBB2FB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2701066"/>
                <a:ext cx="1448537" cy="818366"/>
              </a:xfrm>
              <a:prstGeom prst="rect">
                <a:avLst/>
              </a:prstGeom>
              <a:blipFill>
                <a:blip r:embed="rId5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E88F31F-E460-43E0-AA15-7C0462CD9E8F}"/>
                  </a:ext>
                </a:extLst>
              </p:cNvPr>
              <p:cNvSpPr txBox="1"/>
              <p:nvPr/>
            </p:nvSpPr>
            <p:spPr>
              <a:xfrm>
                <a:off x="2567339" y="3002922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=0,0149…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DE88F31F-E460-43E0-AA15-7C0462CD9E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339" y="3002922"/>
                <a:ext cx="1191032" cy="276999"/>
              </a:xfrm>
              <a:prstGeom prst="rect">
                <a:avLst/>
              </a:prstGeom>
              <a:blipFill>
                <a:blip r:embed="rId6"/>
                <a:stretch>
                  <a:fillRect l="-153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2FB3D6F4-46FC-4C6E-8179-50AC8E63089E}"/>
              </a:ext>
            </a:extLst>
          </p:cNvPr>
          <p:cNvSpPr txBox="1"/>
          <p:nvPr/>
        </p:nvSpPr>
        <p:spPr>
          <a:xfrm>
            <a:off x="3805006" y="2987532"/>
            <a:ext cx="904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STO-&gt;A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E057DAF-53CB-4F0F-AE22-E2D35958D036}"/>
                  </a:ext>
                </a:extLst>
              </p:cNvPr>
              <p:cNvSpPr txBox="1"/>
              <p:nvPr/>
            </p:nvSpPr>
            <p:spPr>
              <a:xfrm>
                <a:off x="7099556" y="1981338"/>
                <a:ext cx="4306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=0,2−2∙0,0149…=0,1700…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BE057DAF-53CB-4F0F-AE22-E2D35958D0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6" y="1981338"/>
                <a:ext cx="4306114" cy="276999"/>
              </a:xfrm>
              <a:prstGeom prst="rect">
                <a:avLst/>
              </a:prstGeom>
              <a:blipFill>
                <a:blip r:embed="rId7"/>
                <a:stretch>
                  <a:fillRect t="-24444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569BB0A-F36C-4805-84E0-9FC97800713E}"/>
                  </a:ext>
                </a:extLst>
              </p:cNvPr>
              <p:cNvSpPr txBox="1"/>
              <p:nvPr/>
            </p:nvSpPr>
            <p:spPr>
              <a:xfrm>
                <a:off x="7099557" y="2515212"/>
                <a:ext cx="430611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=0,2+2∙0,0149…=0,2299…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5569BB0A-F36C-4805-84E0-9FC978007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7" y="2515212"/>
                <a:ext cx="4306114" cy="276999"/>
              </a:xfrm>
              <a:prstGeom prst="rect">
                <a:avLst/>
              </a:prstGeom>
              <a:blipFill>
                <a:blip r:embed="rId8"/>
                <a:stretch>
                  <a:fillRect t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CB9EA47C-D68F-490D-A9FC-0489588ACEBF}"/>
              </a:ext>
            </a:extLst>
          </p:cNvPr>
          <p:cNvSpPr txBox="1"/>
          <p:nvPr/>
        </p:nvSpPr>
        <p:spPr>
          <a:xfrm>
            <a:off x="5590408" y="1938319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Linkergrens</a:t>
            </a:r>
            <a:r>
              <a:rPr lang="nl-NL" dirty="0"/>
              <a:t>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1F4228F7-0D9A-4EB0-906E-58538D8C2AA1}"/>
              </a:ext>
            </a:extLst>
          </p:cNvPr>
          <p:cNvSpPr txBox="1"/>
          <p:nvPr/>
        </p:nvSpPr>
        <p:spPr>
          <a:xfrm>
            <a:off x="5590408" y="2469046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Rechtergrens: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76C6F01-3C0E-4DCF-B786-97EF7328F835}"/>
                  </a:ext>
                </a:extLst>
              </p:cNvPr>
              <p:cNvSpPr txBox="1"/>
              <p:nvPr/>
            </p:nvSpPr>
            <p:spPr>
              <a:xfrm rot="10800000">
                <a:off x="4887843" y="1735994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76C6F01-3C0E-4DCF-B786-97EF7328F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887843" y="1735994"/>
                <a:ext cx="422487" cy="16239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28A8997-B523-496E-8DDC-E110C4020A42}"/>
                  </a:ext>
                </a:extLst>
              </p:cNvPr>
              <p:cNvSpPr txBox="1"/>
              <p:nvPr/>
            </p:nvSpPr>
            <p:spPr>
              <a:xfrm>
                <a:off x="5590408" y="3049086"/>
                <a:ext cx="5562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𝟏𝟕𝟎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 ;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𝟐𝟑𝟎</m:t>
                        </m:r>
                      </m:e>
                    </m:d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828A8997-B523-496E-8DDC-E110C4020A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408" y="3049086"/>
                <a:ext cx="5562933" cy="369332"/>
              </a:xfrm>
              <a:prstGeom prst="rect">
                <a:avLst/>
              </a:prstGeom>
              <a:blipFill>
                <a:blip r:embed="rId10"/>
                <a:stretch>
                  <a:fillRect l="-876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Afbeelding 20">
            <a:extLst>
              <a:ext uri="{FF2B5EF4-FFF2-40B4-BE49-F238E27FC236}">
                <a16:creationId xmlns:a16="http://schemas.microsoft.com/office/drawing/2014/main" id="{8066CA5C-C536-471B-B823-EBCD083DFB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6658" y="506030"/>
            <a:ext cx="4314825" cy="7086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F15B47C1-923B-4E25-B086-5495EEAB2A01}"/>
                  </a:ext>
                </a:extLst>
              </p:cNvPr>
              <p:cNvSpPr/>
              <p:nvPr/>
            </p:nvSpPr>
            <p:spPr>
              <a:xfrm>
                <a:off x="1324126" y="1810650"/>
                <a:ext cx="62228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143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715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F15B47C1-923B-4E25-B086-5495EEAB2A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126" y="1810650"/>
                <a:ext cx="622286" cy="61279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Afbeelding 22">
            <a:extLst>
              <a:ext uri="{FF2B5EF4-FFF2-40B4-BE49-F238E27FC236}">
                <a16:creationId xmlns:a16="http://schemas.microsoft.com/office/drawing/2014/main" id="{13B84E8C-D68E-41F7-B0BE-BD1C6FDA4017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43" y="3758341"/>
            <a:ext cx="5852617" cy="5518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2CB6A13-70B4-4501-90EB-36DBFECD3772}"/>
                  </a:ext>
                </a:extLst>
              </p:cNvPr>
              <p:cNvSpPr txBox="1"/>
              <p:nvPr/>
            </p:nvSpPr>
            <p:spPr>
              <a:xfrm>
                <a:off x="971550" y="4777449"/>
                <a:ext cx="4212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02CB6A13-70B4-4501-90EB-36DBFECD37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4777449"/>
                <a:ext cx="421206" cy="276999"/>
              </a:xfrm>
              <a:prstGeom prst="rect">
                <a:avLst/>
              </a:prstGeom>
              <a:blipFill>
                <a:blip r:embed="rId14"/>
                <a:stretch>
                  <a:fillRect l="-13043" t="-26667" r="-2029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393DF3D-D937-4B29-BCAB-66CC11E36022}"/>
                  </a:ext>
                </a:extLst>
              </p:cNvPr>
              <p:cNvSpPr txBox="1"/>
              <p:nvPr/>
            </p:nvSpPr>
            <p:spPr>
              <a:xfrm>
                <a:off x="1969076" y="4766886"/>
                <a:ext cx="9714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=0,153</m:t>
                    </m:r>
                  </m:oMath>
                </a14:m>
                <a:r>
                  <a:rPr lang="nl-NL" dirty="0"/>
                  <a:t>…</a:t>
                </a:r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3393DF3D-D937-4B29-BCAB-66CC11E360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076" y="4766886"/>
                <a:ext cx="971420" cy="276999"/>
              </a:xfrm>
              <a:prstGeom prst="rect">
                <a:avLst/>
              </a:prstGeom>
              <a:blipFill>
                <a:blip r:embed="rId15"/>
                <a:stretch>
                  <a:fillRect l="-5031" t="-28889" r="-13208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6593811-C408-4D2A-A328-5DAA228C5E85}"/>
                  </a:ext>
                </a:extLst>
              </p:cNvPr>
              <p:cNvSpPr txBox="1"/>
              <p:nvPr/>
            </p:nvSpPr>
            <p:spPr>
              <a:xfrm>
                <a:off x="971550" y="5369166"/>
                <a:ext cx="300665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0,153…∙(1−0,153…)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535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C6593811-C408-4D2A-A328-5DAA228C5E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550" y="5369166"/>
                <a:ext cx="3006657" cy="818366"/>
              </a:xfrm>
              <a:prstGeom prst="rect">
                <a:avLst/>
              </a:prstGeom>
              <a:blipFill>
                <a:blip r:embed="rId16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2547162-F556-4CB9-A7D6-B02784905A94}"/>
                  </a:ext>
                </a:extLst>
              </p:cNvPr>
              <p:cNvSpPr txBox="1"/>
              <p:nvPr/>
            </p:nvSpPr>
            <p:spPr>
              <a:xfrm>
                <a:off x="1204481" y="6314668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=0,0155…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2547162-F556-4CB9-A7D6-B02784905A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4481" y="6314668"/>
                <a:ext cx="1191032" cy="276999"/>
              </a:xfrm>
              <a:prstGeom prst="rect">
                <a:avLst/>
              </a:prstGeom>
              <a:blipFill>
                <a:blip r:embed="rId17"/>
                <a:stretch>
                  <a:fillRect l="-2051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kstvak 27">
            <a:extLst>
              <a:ext uri="{FF2B5EF4-FFF2-40B4-BE49-F238E27FC236}">
                <a16:creationId xmlns:a16="http://schemas.microsoft.com/office/drawing/2014/main" id="{BE67D9A2-70BC-4332-BCFB-BD2427D8742C}"/>
              </a:ext>
            </a:extLst>
          </p:cNvPr>
          <p:cNvSpPr txBox="1"/>
          <p:nvPr/>
        </p:nvSpPr>
        <p:spPr>
          <a:xfrm>
            <a:off x="3805005" y="4751496"/>
            <a:ext cx="9045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STO-&gt;A 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6E72A73-010D-4533-9F88-9210C90B3826}"/>
                  </a:ext>
                </a:extLst>
              </p:cNvPr>
              <p:cNvSpPr txBox="1"/>
              <p:nvPr/>
            </p:nvSpPr>
            <p:spPr>
              <a:xfrm>
                <a:off x="7099556" y="4753348"/>
                <a:ext cx="4761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=0,153…−2∙0,0155…=0,1221…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6E72A73-010D-4533-9F88-9210C90B38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6" y="4753348"/>
                <a:ext cx="4761368" cy="276999"/>
              </a:xfrm>
              <a:prstGeom prst="rect">
                <a:avLst/>
              </a:prstGeom>
              <a:blipFill>
                <a:blip r:embed="rId18"/>
                <a:stretch>
                  <a:fillRect t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0D383E2-87CF-47F1-A842-A67C7CCECFC4}"/>
                  </a:ext>
                </a:extLst>
              </p:cNvPr>
              <p:cNvSpPr txBox="1"/>
              <p:nvPr/>
            </p:nvSpPr>
            <p:spPr>
              <a:xfrm>
                <a:off x="7099557" y="5287222"/>
                <a:ext cx="46331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=0,153…+2∙0,0155…=0,1844…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0D383E2-87CF-47F1-A842-A67C7CCEC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9557" y="5287222"/>
                <a:ext cx="4633128" cy="276999"/>
              </a:xfrm>
              <a:prstGeom prst="rect">
                <a:avLst/>
              </a:prstGeom>
              <a:blipFill>
                <a:blip r:embed="rId19"/>
                <a:stretch>
                  <a:fillRect l="-789" t="-2391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A88F6D24-D10C-4533-AED0-44A971D3D37B}"/>
              </a:ext>
            </a:extLst>
          </p:cNvPr>
          <p:cNvSpPr txBox="1"/>
          <p:nvPr/>
        </p:nvSpPr>
        <p:spPr>
          <a:xfrm>
            <a:off x="5590408" y="4710329"/>
            <a:ext cx="1335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Linkergrens</a:t>
            </a:r>
            <a:r>
              <a:rPr lang="nl-NL" dirty="0"/>
              <a:t>:</a:t>
            </a:r>
          </a:p>
        </p:txBody>
      </p:sp>
      <p:sp>
        <p:nvSpPr>
          <p:cNvPr id="32" name="Tekstvak 31">
            <a:extLst>
              <a:ext uri="{FF2B5EF4-FFF2-40B4-BE49-F238E27FC236}">
                <a16:creationId xmlns:a16="http://schemas.microsoft.com/office/drawing/2014/main" id="{4B5273BD-39C0-4DCE-BC44-2059F5D1A194}"/>
              </a:ext>
            </a:extLst>
          </p:cNvPr>
          <p:cNvSpPr txBox="1"/>
          <p:nvPr/>
        </p:nvSpPr>
        <p:spPr>
          <a:xfrm>
            <a:off x="5590408" y="5241056"/>
            <a:ext cx="1481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Rechtergrens: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0EF445F-B4C9-49CA-9E5E-6973D77F259B}"/>
                  </a:ext>
                </a:extLst>
              </p:cNvPr>
              <p:cNvSpPr txBox="1"/>
              <p:nvPr/>
            </p:nvSpPr>
            <p:spPr>
              <a:xfrm rot="10800000">
                <a:off x="4887843" y="4623614"/>
                <a:ext cx="422487" cy="16239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70EF445F-B4C9-49CA-9E5E-6973D77F25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4887843" y="4623614"/>
                <a:ext cx="422487" cy="162397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8622F27-9506-4175-BCA3-1964FF7E4598}"/>
                  </a:ext>
                </a:extLst>
              </p:cNvPr>
              <p:cNvSpPr txBox="1"/>
              <p:nvPr/>
            </p:nvSpPr>
            <p:spPr>
              <a:xfrm>
                <a:off x="5590408" y="5821096"/>
                <a:ext cx="57007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Het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𝟗𝟓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nl-NL" b="1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𝟏𝟐𝟐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 ;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nl-NL" b="1" i="1" smtClean="0">
                            <a:latin typeface="Cambria Math" panose="02040503050406030204" pitchFamily="18" charset="0"/>
                          </a:rPr>
                          <m:t>𝟏𝟖𝟒</m:t>
                        </m:r>
                      </m:e>
                    </m:d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88622F27-9506-4175-BCA3-1964FF7E45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0408" y="5821096"/>
                <a:ext cx="5700791" cy="369332"/>
              </a:xfrm>
              <a:prstGeom prst="rect">
                <a:avLst/>
              </a:prstGeom>
              <a:blipFill>
                <a:blip r:embed="rId21"/>
                <a:stretch>
                  <a:fillRect l="-85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33F5D014-3262-405B-93B0-FAE0E8C40E78}"/>
                  </a:ext>
                </a:extLst>
              </p:cNvPr>
              <p:cNvSpPr/>
              <p:nvPr/>
            </p:nvSpPr>
            <p:spPr>
              <a:xfrm>
                <a:off x="1324126" y="4582660"/>
                <a:ext cx="62228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82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535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Rechthoek 34">
                <a:extLst>
                  <a:ext uri="{FF2B5EF4-FFF2-40B4-BE49-F238E27FC236}">
                    <a16:creationId xmlns:a16="http://schemas.microsoft.com/office/drawing/2014/main" id="{33F5D014-3262-405B-93B0-FAE0E8C40E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4126" y="4582660"/>
                <a:ext cx="622286" cy="612796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ballon: rechthoek met afgeronde hoeken 35">
                <a:extLst>
                  <a:ext uri="{FF2B5EF4-FFF2-40B4-BE49-F238E27FC236}">
                    <a16:creationId xmlns:a16="http://schemas.microsoft.com/office/drawing/2014/main" id="{5A30FF17-2BAF-4D82-AAD2-27F5432897E9}"/>
                  </a:ext>
                </a:extLst>
              </p:cNvPr>
              <p:cNvSpPr/>
              <p:nvPr/>
            </p:nvSpPr>
            <p:spPr>
              <a:xfrm>
                <a:off x="6926030" y="3881060"/>
                <a:ext cx="4845067" cy="410617"/>
              </a:xfrm>
              <a:prstGeom prst="wedgeRoundRectCallout">
                <a:avLst>
                  <a:gd name="adj1" fmla="val -82599"/>
                  <a:gd name="adj2" fmla="val 24542"/>
                  <a:gd name="adj3" fmla="val 16667"/>
                </a:avLst>
              </a:prstGeom>
              <a:solidFill>
                <a:schemeClr val="bg1">
                  <a:lumMod val="9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400" dirty="0">
                    <a:solidFill>
                      <a:schemeClr val="tx1"/>
                    </a:solidFill>
                  </a:rPr>
                  <a:t>Ondervraagden vrouwen in Zuid-Holland: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225−143=82</m:t>
                    </m:r>
                  </m:oMath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6" name="Tekstballon: rechthoek met afgeronde hoeken 35">
                <a:extLst>
                  <a:ext uri="{FF2B5EF4-FFF2-40B4-BE49-F238E27FC236}">
                    <a16:creationId xmlns:a16="http://schemas.microsoft.com/office/drawing/2014/main" id="{5A30FF17-2BAF-4D82-AAD2-27F5432897E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6030" y="3881060"/>
                <a:ext cx="4845067" cy="410617"/>
              </a:xfrm>
              <a:prstGeom prst="wedgeRoundRectCallout">
                <a:avLst>
                  <a:gd name="adj1" fmla="val -82599"/>
                  <a:gd name="adj2" fmla="val 24542"/>
                  <a:gd name="adj3" fmla="val 16667"/>
                </a:avLst>
              </a:prstGeom>
              <a:blipFill>
                <a:blip r:embed="rId23"/>
                <a:stretch>
                  <a:fillRect b="-144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kstvak 36">
            <a:extLst>
              <a:ext uri="{FF2B5EF4-FFF2-40B4-BE49-F238E27FC236}">
                <a16:creationId xmlns:a16="http://schemas.microsoft.com/office/drawing/2014/main" id="{FDB14CF4-79AA-47BE-80B4-F0265F989BF2}"/>
              </a:ext>
            </a:extLst>
          </p:cNvPr>
          <p:cNvSpPr txBox="1"/>
          <p:nvPr/>
        </p:nvSpPr>
        <p:spPr>
          <a:xfrm>
            <a:off x="3808210" y="6244932"/>
            <a:ext cx="8981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 STO-&gt;B )</a:t>
            </a:r>
          </a:p>
        </p:txBody>
      </p:sp>
    </p:spTree>
    <p:extLst>
      <p:ext uri="{BB962C8B-B14F-4D97-AF65-F5344CB8AC3E}">
        <p14:creationId xmlns:p14="http://schemas.microsoft.com/office/powerpoint/2010/main" val="170792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03B4181-3D5D-4AF6-840D-E65F3A566B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924" y="588949"/>
            <a:ext cx="5394046" cy="823874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821C479-7E32-42CC-836B-46B7084CA2FB}"/>
              </a:ext>
            </a:extLst>
          </p:cNvPr>
          <p:cNvSpPr txBox="1"/>
          <p:nvPr/>
        </p:nvSpPr>
        <p:spPr>
          <a:xfrm>
            <a:off x="997527" y="1485897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a)</a:t>
            </a:r>
          </a:p>
        </p:txBody>
      </p: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6103E6F2-C67A-4E09-83EA-DC73C2EF3148}"/>
              </a:ext>
            </a:extLst>
          </p:cNvPr>
          <p:cNvCxnSpPr>
            <a:stCxn id="3" idx="3"/>
          </p:cNvCxnSpPr>
          <p:nvPr/>
        </p:nvCxnSpPr>
        <p:spPr>
          <a:xfrm>
            <a:off x="1363333" y="1670563"/>
            <a:ext cx="38234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4E7EE4-02E4-4C57-98F1-8540C39201AC}"/>
                  </a:ext>
                </a:extLst>
              </p:cNvPr>
              <p:cNvSpPr txBox="1"/>
              <p:nvPr/>
            </p:nvSpPr>
            <p:spPr>
              <a:xfrm>
                <a:off x="1917123" y="1485897"/>
                <a:ext cx="5325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0,158 ;0,202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B14E7EE4-02E4-4C57-98F1-8540C3920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123" y="1485897"/>
                <a:ext cx="5325945" cy="369332"/>
              </a:xfrm>
              <a:prstGeom prst="rect">
                <a:avLst/>
              </a:prstGeom>
              <a:blipFill>
                <a:blip r:embed="rId3"/>
                <a:stretch>
                  <a:fillRect l="-91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46415FD0-2952-41B9-A647-8C3052A375DA}"/>
              </a:ext>
            </a:extLst>
          </p:cNvPr>
          <p:cNvSpPr txBox="1"/>
          <p:nvPr/>
        </p:nvSpPr>
        <p:spPr>
          <a:xfrm>
            <a:off x="997527" y="191226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b)</a:t>
            </a:r>
          </a:p>
        </p:txBody>
      </p:sp>
      <p:cxnSp>
        <p:nvCxnSpPr>
          <p:cNvPr id="12" name="Rechte verbindingslijn met pijl 11">
            <a:extLst>
              <a:ext uri="{FF2B5EF4-FFF2-40B4-BE49-F238E27FC236}">
                <a16:creationId xmlns:a16="http://schemas.microsoft.com/office/drawing/2014/main" id="{35A75813-2889-4115-96AB-602B97B8ADD8}"/>
              </a:ext>
            </a:extLst>
          </p:cNvPr>
          <p:cNvCxnSpPr>
            <a:stCxn id="11" idx="3"/>
          </p:cNvCxnSpPr>
          <p:nvPr/>
        </p:nvCxnSpPr>
        <p:spPr>
          <a:xfrm>
            <a:off x="1374553" y="2096931"/>
            <a:ext cx="3711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vak 12">
            <a:extLst>
              <a:ext uri="{FF2B5EF4-FFF2-40B4-BE49-F238E27FC236}">
                <a16:creationId xmlns:a16="http://schemas.microsoft.com/office/drawing/2014/main" id="{7D3A10C1-491E-4D13-8A61-5657E9B2CA16}"/>
              </a:ext>
            </a:extLst>
          </p:cNvPr>
          <p:cNvSpPr txBox="1"/>
          <p:nvPr/>
        </p:nvSpPr>
        <p:spPr>
          <a:xfrm>
            <a:off x="1008747" y="233863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c)</a:t>
            </a:r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3D28C0B6-29A5-44EE-9BB3-25EC56F006E1}"/>
              </a:ext>
            </a:extLst>
          </p:cNvPr>
          <p:cNvCxnSpPr>
            <a:stCxn id="13" idx="3"/>
          </p:cNvCxnSpPr>
          <p:nvPr/>
        </p:nvCxnSpPr>
        <p:spPr>
          <a:xfrm>
            <a:off x="1361729" y="2523299"/>
            <a:ext cx="3951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0DC64C9-913C-451E-BA68-FA76411B25FB}"/>
                  </a:ext>
                </a:extLst>
              </p:cNvPr>
              <p:cNvSpPr txBox="1"/>
              <p:nvPr/>
            </p:nvSpPr>
            <p:spPr>
              <a:xfrm>
                <a:off x="1917122" y="1912265"/>
                <a:ext cx="5325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0,170 ;0,230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20DC64C9-913C-451E-BA68-FA76411B25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122" y="1912265"/>
                <a:ext cx="5325945" cy="369332"/>
              </a:xfrm>
              <a:prstGeom prst="rect">
                <a:avLst/>
              </a:prstGeom>
              <a:blipFill>
                <a:blip r:embed="rId4"/>
                <a:stretch>
                  <a:fillRect l="-915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AC6EF2D-3E25-426E-87CD-2E76026F11A1}"/>
                  </a:ext>
                </a:extLst>
              </p:cNvPr>
              <p:cNvSpPr txBox="1"/>
              <p:nvPr/>
            </p:nvSpPr>
            <p:spPr>
              <a:xfrm>
                <a:off x="1917122" y="2336884"/>
                <a:ext cx="53259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Het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95%</m:t>
                    </m:r>
                  </m:oMath>
                </a14:m>
                <a:r>
                  <a:rPr lang="nl-NL" dirty="0"/>
                  <a:t> - betrouwbaarheidsinterval is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0,122 ;0,184</m:t>
                        </m:r>
                      </m:e>
                    </m:d>
                  </m:oMath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BAC6EF2D-3E25-426E-87CD-2E76026F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7122" y="2336884"/>
                <a:ext cx="5325945" cy="369332"/>
              </a:xfrm>
              <a:prstGeom prst="rect">
                <a:avLst/>
              </a:prstGeom>
              <a:blipFill>
                <a:blip r:embed="rId5"/>
                <a:stretch>
                  <a:fillRect l="-915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vak 7">
            <a:extLst>
              <a:ext uri="{FF2B5EF4-FFF2-40B4-BE49-F238E27FC236}">
                <a16:creationId xmlns:a16="http://schemas.microsoft.com/office/drawing/2014/main" id="{430FB06F-ECF4-43A7-8B51-A919521069C9}"/>
              </a:ext>
            </a:extLst>
          </p:cNvPr>
          <p:cNvSpPr txBox="1"/>
          <p:nvPr/>
        </p:nvSpPr>
        <p:spPr>
          <a:xfrm>
            <a:off x="7302523" y="1485897"/>
            <a:ext cx="98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breedte: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6229587E-A02F-45AD-BDA5-C3166CBCAF0B}"/>
              </a:ext>
            </a:extLst>
          </p:cNvPr>
          <p:cNvSpPr txBox="1"/>
          <p:nvPr/>
        </p:nvSpPr>
        <p:spPr>
          <a:xfrm>
            <a:off x="7302523" y="1911390"/>
            <a:ext cx="98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breedte: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35EB05BA-A19B-4B13-8CE0-6B558BAE1E51}"/>
              </a:ext>
            </a:extLst>
          </p:cNvPr>
          <p:cNvSpPr txBox="1"/>
          <p:nvPr/>
        </p:nvSpPr>
        <p:spPr>
          <a:xfrm>
            <a:off x="7302523" y="2336884"/>
            <a:ext cx="988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breedte: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9FB67A-7AFE-4BC3-97AE-7D075687D5AF}"/>
                  </a:ext>
                </a:extLst>
              </p:cNvPr>
              <p:cNvSpPr txBox="1"/>
              <p:nvPr/>
            </p:nvSpPr>
            <p:spPr>
              <a:xfrm>
                <a:off x="8340859" y="1542454"/>
                <a:ext cx="23131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0,202−0,158=0,044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789FB67A-7AFE-4BC3-97AE-7D075687D5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0859" y="1542454"/>
                <a:ext cx="2313134" cy="276999"/>
              </a:xfrm>
              <a:prstGeom prst="rect">
                <a:avLst/>
              </a:prstGeom>
              <a:blipFill>
                <a:blip r:embed="rId6"/>
                <a:stretch>
                  <a:fillRect l="-1842" r="-210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11DB5B0-CD2D-474B-B5BF-E02FAA908124}"/>
                  </a:ext>
                </a:extLst>
              </p:cNvPr>
              <p:cNvSpPr txBox="1"/>
              <p:nvPr/>
            </p:nvSpPr>
            <p:spPr>
              <a:xfrm>
                <a:off x="8350648" y="1957556"/>
                <a:ext cx="21848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0,230−0,170=0,06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A11DB5B0-CD2D-474B-B5BF-E02FAA9081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648" y="1957556"/>
                <a:ext cx="2184893" cy="276999"/>
              </a:xfrm>
              <a:prstGeom prst="rect">
                <a:avLst/>
              </a:prstGeom>
              <a:blipFill>
                <a:blip r:embed="rId7"/>
                <a:stretch>
                  <a:fillRect l="-2235" r="-223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7A62AA0-FEF8-43F5-BC26-2EE3D34C9B6F}"/>
                  </a:ext>
                </a:extLst>
              </p:cNvPr>
              <p:cNvSpPr txBox="1"/>
              <p:nvPr/>
            </p:nvSpPr>
            <p:spPr>
              <a:xfrm>
                <a:off x="8350648" y="2372658"/>
                <a:ext cx="23131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0,184−0,122=0,062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D7A62AA0-FEF8-43F5-BC26-2EE3D34C9B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0648" y="2372658"/>
                <a:ext cx="2313134" cy="276999"/>
              </a:xfrm>
              <a:prstGeom prst="rect">
                <a:avLst/>
              </a:prstGeom>
              <a:blipFill>
                <a:blip r:embed="rId8"/>
                <a:stretch>
                  <a:fillRect l="-2111" r="-21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E8F4C0E6-33FD-4267-9E1F-D2E68E977D54}"/>
                  </a:ext>
                </a:extLst>
              </p:cNvPr>
              <p:cNvSpPr txBox="1"/>
              <p:nvPr/>
            </p:nvSpPr>
            <p:spPr>
              <a:xfrm>
                <a:off x="10938164" y="1562841"/>
                <a:ext cx="9267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=1250</m:t>
                          </m: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E8F4C0E6-33FD-4267-9E1F-D2E68E977D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8164" y="1562841"/>
                <a:ext cx="926729" cy="215444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84AC810-49E3-4D8A-A610-797C9713AA62}"/>
                  </a:ext>
                </a:extLst>
              </p:cNvPr>
              <p:cNvSpPr txBox="1"/>
              <p:nvPr/>
            </p:nvSpPr>
            <p:spPr>
              <a:xfrm>
                <a:off x="10938164" y="1961624"/>
                <a:ext cx="8273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=715</m:t>
                          </m: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584AC810-49E3-4D8A-A610-797C9713AA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8164" y="1961624"/>
                <a:ext cx="827342" cy="215444"/>
              </a:xfrm>
              <a:prstGeom prst="rect">
                <a:avLst/>
              </a:prstGeom>
              <a:blipFill>
                <a:blip r:embed="rId10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1541F3F-76F2-42B8-AAA3-7D3BAABB64AA}"/>
                  </a:ext>
                </a:extLst>
              </p:cNvPr>
              <p:cNvSpPr txBox="1"/>
              <p:nvPr/>
            </p:nvSpPr>
            <p:spPr>
              <a:xfrm>
                <a:off x="10938164" y="2403435"/>
                <a:ext cx="8273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nl-NL" sz="1400" b="0" i="1" smtClean="0">
                              <a:latin typeface="Cambria Math" panose="02040503050406030204" pitchFamily="18" charset="0"/>
                            </a:rPr>
                            <m:t>=535</m:t>
                          </m:r>
                        </m:e>
                      </m:d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1541F3F-76F2-42B8-AAA3-7D3BAABB64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38164" y="2403435"/>
                <a:ext cx="827342" cy="215444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810BA03A-259A-43F5-8000-DF6096B8FAFC}"/>
              </a:ext>
            </a:extLst>
          </p:cNvPr>
          <p:cNvSpPr txBox="1"/>
          <p:nvPr/>
        </p:nvSpPr>
        <p:spPr>
          <a:xfrm>
            <a:off x="831273" y="2930231"/>
            <a:ext cx="2575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Op volgorde van breedte:</a:t>
            </a:r>
          </a:p>
        </p:txBody>
      </p:sp>
      <p:sp>
        <p:nvSpPr>
          <p:cNvPr id="26" name="Tekstvak 25">
            <a:extLst>
              <a:ext uri="{FF2B5EF4-FFF2-40B4-BE49-F238E27FC236}">
                <a16:creationId xmlns:a16="http://schemas.microsoft.com/office/drawing/2014/main" id="{D80714A2-5857-495B-9120-2AC3D67E413E}"/>
              </a:ext>
            </a:extLst>
          </p:cNvPr>
          <p:cNvSpPr txBox="1"/>
          <p:nvPr/>
        </p:nvSpPr>
        <p:spPr>
          <a:xfrm>
            <a:off x="3418947" y="2930231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a – b – c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8FBD079A-0DD5-462D-8FC3-E02F4E67C150}"/>
              </a:ext>
            </a:extLst>
          </p:cNvPr>
          <p:cNvSpPr txBox="1"/>
          <p:nvPr/>
        </p:nvSpPr>
        <p:spPr>
          <a:xfrm>
            <a:off x="4901032" y="2930231"/>
            <a:ext cx="5791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Hoe groter de steekproefgrootte (n), hoe kleiner de breedte</a:t>
            </a:r>
          </a:p>
        </p:txBody>
      </p: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0505D798-AB48-49E2-A835-54E21CAF293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017" y="3531214"/>
            <a:ext cx="6046927" cy="1406804"/>
          </a:xfrm>
          <a:prstGeom prst="rect">
            <a:avLst/>
          </a:prstGeom>
        </p:spPr>
      </p:pic>
      <p:sp>
        <p:nvSpPr>
          <p:cNvPr id="30" name="Pijl: rechts 29">
            <a:extLst>
              <a:ext uri="{FF2B5EF4-FFF2-40B4-BE49-F238E27FC236}">
                <a16:creationId xmlns:a16="http://schemas.microsoft.com/office/drawing/2014/main" id="{CCAB25D6-9C53-413F-960F-93EBF8DA0467}"/>
              </a:ext>
            </a:extLst>
          </p:cNvPr>
          <p:cNvSpPr/>
          <p:nvPr/>
        </p:nvSpPr>
        <p:spPr>
          <a:xfrm>
            <a:off x="4437762" y="3051506"/>
            <a:ext cx="401768" cy="126781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2" name="Afbeelding 31">
            <a:extLst>
              <a:ext uri="{FF2B5EF4-FFF2-40B4-BE49-F238E27FC236}">
                <a16:creationId xmlns:a16="http://schemas.microsoft.com/office/drawing/2014/main" id="{4CB25717-3556-4395-B6EB-4521B7241FB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385" y="3558438"/>
            <a:ext cx="3847338" cy="1678838"/>
          </a:xfrm>
          <a:prstGeom prst="rect">
            <a:avLst/>
          </a:prstGeom>
        </p:spPr>
      </p:pic>
      <p:cxnSp>
        <p:nvCxnSpPr>
          <p:cNvPr id="34" name="Rechte verbindingslijn met pijl 33">
            <a:extLst>
              <a:ext uri="{FF2B5EF4-FFF2-40B4-BE49-F238E27FC236}">
                <a16:creationId xmlns:a16="http://schemas.microsoft.com/office/drawing/2014/main" id="{11413510-CA1C-4EB4-B51D-97412ED17E85}"/>
              </a:ext>
            </a:extLst>
          </p:cNvPr>
          <p:cNvCxnSpPr/>
          <p:nvPr/>
        </p:nvCxnSpPr>
        <p:spPr>
          <a:xfrm>
            <a:off x="8063345" y="4973033"/>
            <a:ext cx="0" cy="49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met pijl 34">
            <a:extLst>
              <a:ext uri="{FF2B5EF4-FFF2-40B4-BE49-F238E27FC236}">
                <a16:creationId xmlns:a16="http://schemas.microsoft.com/office/drawing/2014/main" id="{702874AE-11E9-4E30-9C9F-24D8FD5F90F9}"/>
              </a:ext>
            </a:extLst>
          </p:cNvPr>
          <p:cNvCxnSpPr/>
          <p:nvPr/>
        </p:nvCxnSpPr>
        <p:spPr>
          <a:xfrm>
            <a:off x="10200409" y="4973033"/>
            <a:ext cx="0" cy="49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426E8D5-AE1D-4F1F-8415-6B6C559E81D1}"/>
                  </a:ext>
                </a:extLst>
              </p:cNvPr>
              <p:cNvSpPr txBox="1"/>
              <p:nvPr/>
            </p:nvSpPr>
            <p:spPr>
              <a:xfrm>
                <a:off x="7829106" y="5496151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0,216</m:t>
                      </m:r>
                    </m:oMath>
                  </m:oMathPara>
                </a14:m>
                <a:endParaRPr lang="nl-NL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C426E8D5-AE1D-4F1F-8415-6B6C559E8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9106" y="5496151"/>
                <a:ext cx="474489" cy="215444"/>
              </a:xfrm>
              <a:prstGeom prst="rect">
                <a:avLst/>
              </a:prstGeom>
              <a:blipFill>
                <a:blip r:embed="rId14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2BF7C66-99F1-4972-BE37-A6E1255860D6}"/>
                  </a:ext>
                </a:extLst>
              </p:cNvPr>
              <p:cNvSpPr txBox="1"/>
              <p:nvPr/>
            </p:nvSpPr>
            <p:spPr>
              <a:xfrm>
                <a:off x="9966170" y="5496151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0,264</m:t>
                      </m:r>
                    </m:oMath>
                  </m:oMathPara>
                </a14:m>
                <a:endParaRPr lang="nl-NL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2BF7C66-99F1-4972-BE37-A6E125586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66170" y="5496151"/>
                <a:ext cx="474489" cy="215444"/>
              </a:xfrm>
              <a:prstGeom prst="rect">
                <a:avLst/>
              </a:prstGeom>
              <a:blipFill>
                <a:blip r:embed="rId15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Rechte verbindingslijn met pijl 38">
            <a:extLst>
              <a:ext uri="{FF2B5EF4-FFF2-40B4-BE49-F238E27FC236}">
                <a16:creationId xmlns:a16="http://schemas.microsoft.com/office/drawing/2014/main" id="{A4A892EB-4E28-4979-BDFD-363614558399}"/>
              </a:ext>
            </a:extLst>
          </p:cNvPr>
          <p:cNvCxnSpPr/>
          <p:nvPr/>
        </p:nvCxnSpPr>
        <p:spPr>
          <a:xfrm>
            <a:off x="8073735" y="5330536"/>
            <a:ext cx="21370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679AA8BB-00DA-4BDE-83D8-DA8F788414FF}"/>
                  </a:ext>
                </a:extLst>
              </p:cNvPr>
              <p:cNvSpPr txBox="1"/>
              <p:nvPr/>
            </p:nvSpPr>
            <p:spPr>
              <a:xfrm>
                <a:off x="8981549" y="5323675"/>
                <a:ext cx="249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sz="1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sz="1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679AA8BB-00DA-4BDE-83D8-DA8F78841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1549" y="5323675"/>
                <a:ext cx="249619" cy="215444"/>
              </a:xfrm>
              <a:prstGeom prst="rect">
                <a:avLst/>
              </a:prstGeom>
              <a:blipFill>
                <a:blip r:embed="rId16"/>
                <a:stretch>
                  <a:fillRect l="-17073" r="-731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F7C3C33-EE55-4678-8A7D-EC9A425D1691}"/>
                  </a:ext>
                </a:extLst>
              </p:cNvPr>
              <p:cNvSpPr txBox="1"/>
              <p:nvPr/>
            </p:nvSpPr>
            <p:spPr>
              <a:xfrm>
                <a:off x="997527" y="5174937"/>
                <a:ext cx="218893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0,264−0,216=4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AF7C3C33-EE55-4678-8A7D-EC9A425D16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527" y="5174937"/>
                <a:ext cx="2188933" cy="276999"/>
              </a:xfrm>
              <a:prstGeom prst="rect">
                <a:avLst/>
              </a:prstGeom>
              <a:blipFill>
                <a:blip r:embed="rId17"/>
                <a:stretch>
                  <a:fillRect l="-2228" r="-836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210C203A-166A-4BEE-A1A6-5D8F071591BB}"/>
                  </a:ext>
                </a:extLst>
              </p:cNvPr>
              <p:cNvSpPr txBox="1"/>
              <p:nvPr/>
            </p:nvSpPr>
            <p:spPr>
              <a:xfrm>
                <a:off x="1008747" y="5603873"/>
                <a:ext cx="13521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0,048=4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210C203A-166A-4BEE-A1A6-5D8F071591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8747" y="5603873"/>
                <a:ext cx="1352165" cy="276999"/>
              </a:xfrm>
              <a:prstGeom prst="rect">
                <a:avLst/>
              </a:prstGeom>
              <a:blipFill>
                <a:blip r:embed="rId18"/>
                <a:stretch>
                  <a:fillRect l="-3604" r="-180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4DD7204-9385-4621-9723-7C51FA122982}"/>
                  </a:ext>
                </a:extLst>
              </p:cNvPr>
              <p:cNvSpPr txBox="1"/>
              <p:nvPr/>
            </p:nvSpPr>
            <p:spPr>
              <a:xfrm>
                <a:off x="954991" y="6084385"/>
                <a:ext cx="1918026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0,048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24DD7204-9385-4621-9723-7C51FA1229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991" y="6084385"/>
                <a:ext cx="1918026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8AEFB2E-F322-43D7-A438-84B2B65B8C5A}"/>
                  </a:ext>
                </a:extLst>
              </p:cNvPr>
              <p:cNvSpPr txBox="1"/>
              <p:nvPr/>
            </p:nvSpPr>
            <p:spPr>
              <a:xfrm>
                <a:off x="3418947" y="6176835"/>
                <a:ext cx="42529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De gevraagde standaardafwijking is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𝟎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l-NL" b="1" i="1" smtClean="0">
                        <a:latin typeface="Cambria Math" panose="02040503050406030204" pitchFamily="18" charset="0"/>
                      </a:rPr>
                      <m:t>𝟎𝟏𝟐</m:t>
                    </m:r>
                  </m:oMath>
                </a14:m>
                <a:endParaRPr lang="nl-NL" b="1" dirty="0"/>
              </a:p>
            </p:txBody>
          </p:sp>
        </mc:Choice>
        <mc:Fallback xmlns="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38AEFB2E-F322-43D7-A438-84B2B65B8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947" y="6176835"/>
                <a:ext cx="4252959" cy="369332"/>
              </a:xfrm>
              <a:prstGeom prst="rect">
                <a:avLst/>
              </a:prstGeom>
              <a:blipFill>
                <a:blip r:embed="rId20"/>
                <a:stretch>
                  <a:fillRect l="-1289"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Rechte verbindingslijn 3">
            <a:extLst>
              <a:ext uri="{FF2B5EF4-FFF2-40B4-BE49-F238E27FC236}">
                <a16:creationId xmlns:a16="http://schemas.microsoft.com/office/drawing/2014/main" id="{AC5F725F-D364-4D56-A00C-A68465F85BF1}"/>
              </a:ext>
            </a:extLst>
          </p:cNvPr>
          <p:cNvCxnSpPr/>
          <p:nvPr/>
        </p:nvCxnSpPr>
        <p:spPr>
          <a:xfrm>
            <a:off x="997527" y="1412823"/>
            <a:ext cx="43101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508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3" grpId="0"/>
      <p:bldP spid="16" grpId="0"/>
      <p:bldP spid="8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 animBg="1"/>
      <p:bldP spid="36" grpId="0"/>
      <p:bldP spid="37" grpId="0"/>
      <p:bldP spid="40" grpId="0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F05CA51-ED64-4B95-B540-85386D83B5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85" y="568165"/>
            <a:ext cx="6210148" cy="82387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F72A5D4A-3582-436F-9EC6-38656FA352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577" y="552620"/>
            <a:ext cx="3847338" cy="1678838"/>
          </a:xfrm>
          <a:prstGeom prst="rect">
            <a:avLst/>
          </a:prstGeom>
        </p:spPr>
      </p:pic>
      <p:cxnSp>
        <p:nvCxnSpPr>
          <p:cNvPr id="7" name="Rechte verbindingslijn met pijl 6">
            <a:extLst>
              <a:ext uri="{FF2B5EF4-FFF2-40B4-BE49-F238E27FC236}">
                <a16:creationId xmlns:a16="http://schemas.microsoft.com/office/drawing/2014/main" id="{D77794C1-B402-4228-9376-4D4D88DB523D}"/>
              </a:ext>
            </a:extLst>
          </p:cNvPr>
          <p:cNvCxnSpPr/>
          <p:nvPr/>
        </p:nvCxnSpPr>
        <p:spPr>
          <a:xfrm>
            <a:off x="8342537" y="1967215"/>
            <a:ext cx="0" cy="49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008E9EC4-9B26-4647-A9D8-A98B508CF5E1}"/>
              </a:ext>
            </a:extLst>
          </p:cNvPr>
          <p:cNvCxnSpPr/>
          <p:nvPr/>
        </p:nvCxnSpPr>
        <p:spPr>
          <a:xfrm>
            <a:off x="10479601" y="1967215"/>
            <a:ext cx="0" cy="4967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77EAC03-12A8-4E66-A084-D11C427E8ECA}"/>
                  </a:ext>
                </a:extLst>
              </p:cNvPr>
              <p:cNvSpPr txBox="1"/>
              <p:nvPr/>
            </p:nvSpPr>
            <p:spPr>
              <a:xfrm>
                <a:off x="8108298" y="2490333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0,220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677EAC03-12A8-4E66-A084-D11C427E8E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8298" y="2490333"/>
                <a:ext cx="474489" cy="215444"/>
              </a:xfrm>
              <a:prstGeom prst="rect">
                <a:avLst/>
              </a:prstGeom>
              <a:blipFill>
                <a:blip r:embed="rId4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0D7A4F2-091F-4761-B728-DB76A60298DF}"/>
                  </a:ext>
                </a:extLst>
              </p:cNvPr>
              <p:cNvSpPr txBox="1"/>
              <p:nvPr/>
            </p:nvSpPr>
            <p:spPr>
              <a:xfrm>
                <a:off x="10245362" y="2490333"/>
                <a:ext cx="47448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0,260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kstvak 9">
                <a:extLst>
                  <a:ext uri="{FF2B5EF4-FFF2-40B4-BE49-F238E27FC236}">
                    <a16:creationId xmlns:a16="http://schemas.microsoft.com/office/drawing/2014/main" id="{10D7A4F2-091F-4761-B728-DB76A60298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5362" y="2490333"/>
                <a:ext cx="474489" cy="215444"/>
              </a:xfrm>
              <a:prstGeom prst="rect">
                <a:avLst/>
              </a:prstGeom>
              <a:blipFill>
                <a:blip r:embed="rId5"/>
                <a:stretch>
                  <a:fillRect l="-7692" r="-7692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Rechte verbindingslijn met pijl 10">
            <a:extLst>
              <a:ext uri="{FF2B5EF4-FFF2-40B4-BE49-F238E27FC236}">
                <a16:creationId xmlns:a16="http://schemas.microsoft.com/office/drawing/2014/main" id="{80E2E9BB-DE7B-477C-A6BF-506D70FEDAFE}"/>
              </a:ext>
            </a:extLst>
          </p:cNvPr>
          <p:cNvCxnSpPr/>
          <p:nvPr/>
        </p:nvCxnSpPr>
        <p:spPr>
          <a:xfrm>
            <a:off x="8352927" y="2324718"/>
            <a:ext cx="2137064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3E4FDC37-77F0-4854-9CE6-47C82AC0E311}"/>
                  </a:ext>
                </a:extLst>
              </p:cNvPr>
              <p:cNvSpPr txBox="1"/>
              <p:nvPr/>
            </p:nvSpPr>
            <p:spPr>
              <a:xfrm>
                <a:off x="9260741" y="2317857"/>
                <a:ext cx="249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3E4FDC37-77F0-4854-9CE6-47C82AC0E3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0741" y="2317857"/>
                <a:ext cx="249619" cy="215444"/>
              </a:xfrm>
              <a:prstGeom prst="rect">
                <a:avLst/>
              </a:prstGeom>
              <a:blipFill>
                <a:blip r:embed="rId6"/>
                <a:stretch>
                  <a:fillRect l="-17073" r="-7317" b="-2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Afbeelding 12">
            <a:extLst>
              <a:ext uri="{FF2B5EF4-FFF2-40B4-BE49-F238E27FC236}">
                <a16:creationId xmlns:a16="http://schemas.microsoft.com/office/drawing/2014/main" id="{65A3708B-87FC-4E7E-BC8E-98B5AA4691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577" y="3074670"/>
            <a:ext cx="4314825" cy="7086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4767F03-80CD-4981-9A60-1108B7F920B2}"/>
                  </a:ext>
                </a:extLst>
              </p:cNvPr>
              <p:cNvSpPr txBox="1"/>
              <p:nvPr/>
            </p:nvSpPr>
            <p:spPr>
              <a:xfrm>
                <a:off x="7514577" y="4047700"/>
                <a:ext cx="52495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nl-NL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4767F03-80CD-4981-9A60-1108B7F920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4577" y="4047700"/>
                <a:ext cx="524952" cy="276999"/>
              </a:xfrm>
              <a:prstGeom prst="rect">
                <a:avLst/>
              </a:prstGeom>
              <a:blipFill>
                <a:blip r:embed="rId8"/>
                <a:stretch>
                  <a:fillRect l="-5814" r="-930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7629AD86-308E-45F1-951C-BC9950A36571}"/>
              </a:ext>
            </a:extLst>
          </p:cNvPr>
          <p:cNvCxnSpPr/>
          <p:nvPr/>
        </p:nvCxnSpPr>
        <p:spPr>
          <a:xfrm>
            <a:off x="1101436" y="820882"/>
            <a:ext cx="219248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1EDC660-B6E3-4332-9238-AEF18872F3EB}"/>
                  </a:ext>
                </a:extLst>
              </p:cNvPr>
              <p:cNvSpPr txBox="1"/>
              <p:nvPr/>
            </p:nvSpPr>
            <p:spPr>
              <a:xfrm>
                <a:off x="800097" y="1643388"/>
                <a:ext cx="1883144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0,220+0,260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D1EDC660-B6E3-4332-9238-AEF18872F3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97" y="1643388"/>
                <a:ext cx="1883144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15585F1-4E47-428C-B03F-A207A774585F}"/>
                  </a:ext>
                </a:extLst>
              </p:cNvPr>
              <p:cNvSpPr txBox="1"/>
              <p:nvPr/>
            </p:nvSpPr>
            <p:spPr>
              <a:xfrm>
                <a:off x="2762920" y="1782750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E15585F1-4E47-428C-B03F-A207A77458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920" y="1782750"/>
                <a:ext cx="722955" cy="276999"/>
              </a:xfrm>
              <a:prstGeom prst="rect">
                <a:avLst/>
              </a:prstGeom>
              <a:blipFill>
                <a:blip r:embed="rId10"/>
                <a:stretch>
                  <a:fillRect l="-2521" r="-756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437F673-F726-4FF1-B203-4CF008A908ED}"/>
                  </a:ext>
                </a:extLst>
              </p:cNvPr>
              <p:cNvSpPr txBox="1"/>
              <p:nvPr/>
            </p:nvSpPr>
            <p:spPr>
              <a:xfrm>
                <a:off x="4002160" y="1659800"/>
                <a:ext cx="2754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=0,260−0,220=0,04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5437F673-F726-4FF1-B203-4CF008A908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160" y="1659800"/>
                <a:ext cx="2754793" cy="276999"/>
              </a:xfrm>
              <a:prstGeom prst="rect">
                <a:avLst/>
              </a:prstGeom>
              <a:blipFill>
                <a:blip r:embed="rId11"/>
                <a:stretch>
                  <a:fillRect l="-1774" r="-17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8E2F684-8CDE-42B9-9B6C-1A3FC91AB483}"/>
                  </a:ext>
                </a:extLst>
              </p:cNvPr>
              <p:cNvSpPr txBox="1"/>
              <p:nvPr/>
            </p:nvSpPr>
            <p:spPr>
              <a:xfrm>
                <a:off x="4016362" y="2047719"/>
                <a:ext cx="9273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8E2F684-8CDE-42B9-9B6C-1A3FC91AB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6362" y="2047719"/>
                <a:ext cx="927370" cy="276999"/>
              </a:xfrm>
              <a:prstGeom prst="rect">
                <a:avLst/>
              </a:prstGeom>
              <a:blipFill>
                <a:blip r:embed="rId12"/>
                <a:stretch>
                  <a:fillRect l="-3289" r="-5921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54A077C3-97C1-4428-A9DE-4C8346567DDC}"/>
              </a:ext>
            </a:extLst>
          </p:cNvPr>
          <p:cNvCxnSpPr/>
          <p:nvPr/>
        </p:nvCxnSpPr>
        <p:spPr>
          <a:xfrm>
            <a:off x="3751118" y="1527464"/>
            <a:ext cx="0" cy="96286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kstvak 22">
            <a:extLst>
              <a:ext uri="{FF2B5EF4-FFF2-40B4-BE49-F238E27FC236}">
                <a16:creationId xmlns:a16="http://schemas.microsoft.com/office/drawing/2014/main" id="{B06886B1-8D02-4A3E-ABD3-14829B0DB4CF}"/>
              </a:ext>
            </a:extLst>
          </p:cNvPr>
          <p:cNvSpPr txBox="1"/>
          <p:nvPr/>
        </p:nvSpPr>
        <p:spPr>
          <a:xfrm>
            <a:off x="800097" y="2890004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Gebruik: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1BCA939-D04B-42A6-B3F2-C96F254ED117}"/>
                  </a:ext>
                </a:extLst>
              </p:cNvPr>
              <p:cNvSpPr txBox="1"/>
              <p:nvPr/>
            </p:nvSpPr>
            <p:spPr>
              <a:xfrm>
                <a:off x="1914386" y="2610634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41BCA939-D04B-42A6-B3F2-C96F254ED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386" y="2610634"/>
                <a:ext cx="1697067" cy="8183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kstvak 24">
            <a:extLst>
              <a:ext uri="{FF2B5EF4-FFF2-40B4-BE49-F238E27FC236}">
                <a16:creationId xmlns:a16="http://schemas.microsoft.com/office/drawing/2014/main" id="{41B8D27C-2894-4990-AD64-1A3612AAC59C}"/>
              </a:ext>
            </a:extLst>
          </p:cNvPr>
          <p:cNvSpPr txBox="1"/>
          <p:nvPr/>
        </p:nvSpPr>
        <p:spPr>
          <a:xfrm>
            <a:off x="3687341" y="2890004"/>
            <a:ext cx="3751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 de steekproefgrootte(n) te vinden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7DBDD50-39B1-431D-A1C5-55ED7D19A833}"/>
                  </a:ext>
                </a:extLst>
              </p:cNvPr>
              <p:cNvSpPr txBox="1"/>
              <p:nvPr/>
            </p:nvSpPr>
            <p:spPr>
              <a:xfrm>
                <a:off x="1914386" y="3506333"/>
                <a:ext cx="1997535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0,24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∙0,76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7DBDD50-39B1-431D-A1C5-55ED7D19A8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386" y="3506333"/>
                <a:ext cx="1997535" cy="818366"/>
              </a:xfrm>
              <a:prstGeom prst="rect">
                <a:avLst/>
              </a:prstGeom>
              <a:blipFill>
                <a:blip r:embed="rId14"/>
                <a:stretch>
                  <a:fillRect b="-74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E912846E-29A5-4760-A31C-51F326559F73}"/>
              </a:ext>
            </a:extLst>
          </p:cNvPr>
          <p:cNvSpPr txBox="1"/>
          <p:nvPr/>
        </p:nvSpPr>
        <p:spPr>
          <a:xfrm>
            <a:off x="830085" y="4572001"/>
            <a:ext cx="914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0889C1D-413F-44A1-A499-E7FDD2E96427}"/>
                  </a:ext>
                </a:extLst>
              </p:cNvPr>
              <p:cNvSpPr txBox="1"/>
              <p:nvPr/>
            </p:nvSpPr>
            <p:spPr>
              <a:xfrm>
                <a:off x="1914386" y="4618167"/>
                <a:ext cx="9906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0889C1D-413F-44A1-A499-E7FDD2E964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4386" y="4618167"/>
                <a:ext cx="990656" cy="276999"/>
              </a:xfrm>
              <a:prstGeom prst="rect">
                <a:avLst/>
              </a:prstGeom>
              <a:blipFill>
                <a:blip r:embed="rId15"/>
                <a:stretch>
                  <a:fillRect l="-4908" r="-5521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3E6C6DC-5E3F-4EC1-9492-446594A417E2}"/>
                  </a:ext>
                </a:extLst>
              </p:cNvPr>
              <p:cNvSpPr txBox="1"/>
              <p:nvPr/>
            </p:nvSpPr>
            <p:spPr>
              <a:xfrm>
                <a:off x="3451343" y="4300248"/>
                <a:ext cx="1428981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0,1824</m:t>
                              </m:r>
                            </m:num>
                            <m:den>
                              <m:r>
                                <a:rPr lang="nl-NL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73E6C6DC-5E3F-4EC1-9492-446594A417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343" y="4300248"/>
                <a:ext cx="1428981" cy="818366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7128E0C0-BB9A-46AA-AACA-916960608D08}"/>
              </a:ext>
            </a:extLst>
          </p:cNvPr>
          <p:cNvSpPr txBox="1"/>
          <p:nvPr/>
        </p:nvSpPr>
        <p:spPr>
          <a:xfrm>
            <a:off x="856620" y="5198200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F055584-C789-4D5B-9C7E-6E901C451C08}"/>
                  </a:ext>
                </a:extLst>
              </p:cNvPr>
              <p:cNvSpPr txBox="1"/>
              <p:nvPr/>
            </p:nvSpPr>
            <p:spPr>
              <a:xfrm>
                <a:off x="3442525" y="5249542"/>
                <a:ext cx="10726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0, 3000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BF055584-C789-4D5B-9C7E-6E901C451C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525" y="5249542"/>
                <a:ext cx="1072666" cy="276999"/>
              </a:xfrm>
              <a:prstGeom prst="rect">
                <a:avLst/>
              </a:prstGeom>
              <a:blipFill>
                <a:blip r:embed="rId17"/>
                <a:stretch>
                  <a:fillRect r="-227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AAB4A1C-1EC9-45EB-9A80-53994F8DBB67}"/>
                  </a:ext>
                </a:extLst>
              </p:cNvPr>
              <p:cNvSpPr txBox="1"/>
              <p:nvPr/>
            </p:nvSpPr>
            <p:spPr>
              <a:xfrm>
                <a:off x="4515191" y="5244366"/>
                <a:ext cx="8749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0;0,02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2AAB4A1C-1EC9-45EB-9A80-53994F8DB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191" y="5244366"/>
                <a:ext cx="874920" cy="276999"/>
              </a:xfrm>
              <a:prstGeom prst="rect">
                <a:avLst/>
              </a:prstGeom>
              <a:blipFill>
                <a:blip r:embed="rId18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kstvak 32">
            <a:extLst>
              <a:ext uri="{FF2B5EF4-FFF2-40B4-BE49-F238E27FC236}">
                <a16:creationId xmlns:a16="http://schemas.microsoft.com/office/drawing/2014/main" id="{E65DAE6D-4783-4576-B979-FE2CFD33EB8A}"/>
              </a:ext>
            </a:extLst>
          </p:cNvPr>
          <p:cNvSpPr txBox="1"/>
          <p:nvPr/>
        </p:nvSpPr>
        <p:spPr>
          <a:xfrm>
            <a:off x="2937655" y="4561286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34" name="Tekstvak 33">
            <a:extLst>
              <a:ext uri="{FF2B5EF4-FFF2-40B4-BE49-F238E27FC236}">
                <a16:creationId xmlns:a16="http://schemas.microsoft.com/office/drawing/2014/main" id="{17017891-EDC2-4C90-8E59-6F8C914ECF77}"/>
              </a:ext>
            </a:extLst>
          </p:cNvPr>
          <p:cNvSpPr txBox="1"/>
          <p:nvPr/>
        </p:nvSpPr>
        <p:spPr>
          <a:xfrm>
            <a:off x="856620" y="5617405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22EC6BF-642E-41AE-B346-85E4DC1BC9D0}"/>
                  </a:ext>
                </a:extLst>
              </p:cNvPr>
              <p:cNvSpPr txBox="1"/>
              <p:nvPr/>
            </p:nvSpPr>
            <p:spPr>
              <a:xfrm>
                <a:off x="1555796" y="5659337"/>
                <a:ext cx="9976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=1824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A22EC6BF-642E-41AE-B346-85E4DC1BC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96" y="5659337"/>
                <a:ext cx="997645" cy="276999"/>
              </a:xfrm>
              <a:prstGeom prst="rect">
                <a:avLst/>
              </a:prstGeom>
              <a:blipFill>
                <a:blip r:embed="rId19"/>
                <a:stretch>
                  <a:fillRect l="-3049" r="-548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9B97FEAB-494C-4F3A-B4D0-888A667BDD28}"/>
                  </a:ext>
                </a:extLst>
              </p:cNvPr>
              <p:cNvSpPr txBox="1"/>
              <p:nvPr/>
            </p:nvSpPr>
            <p:spPr>
              <a:xfrm>
                <a:off x="800097" y="6162861"/>
                <a:ext cx="52385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Men had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𝟏𝟖𝟐𝟒</m:t>
                    </m:r>
                  </m:oMath>
                </a14:m>
                <a:r>
                  <a:rPr lang="nl-NL" b="1" dirty="0"/>
                  <a:t> festivalgangers moeten ondervragen.</a:t>
                </a:r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9B97FEAB-494C-4F3A-B4D0-888A667BDD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97" y="6162861"/>
                <a:ext cx="5238550" cy="369332"/>
              </a:xfrm>
              <a:prstGeom prst="rect">
                <a:avLst/>
              </a:prstGeom>
              <a:blipFill>
                <a:blip r:embed="rId20"/>
                <a:stretch>
                  <a:fillRect l="-930" t="-9836" r="-349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8" name="Afbeelding 37">
            <a:extLst>
              <a:ext uri="{FF2B5EF4-FFF2-40B4-BE49-F238E27FC236}">
                <a16:creationId xmlns:a16="http://schemas.microsoft.com/office/drawing/2014/main" id="{A744CAAE-4F7C-4ECF-8984-1AC9ADEB4DAA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4552" y="4047700"/>
            <a:ext cx="308610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9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4" grpId="0"/>
      <p:bldP spid="17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CC0F3E1-44B0-4D58-B001-B1B5C25FF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4" y="319621"/>
            <a:ext cx="5961431" cy="1103681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30E51E20-8CDA-4A7A-8195-373BE9439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577" y="552620"/>
            <a:ext cx="3847338" cy="167883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1D242824-C47B-4183-9563-A9E43B3F5A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4577" y="3199364"/>
            <a:ext cx="4314825" cy="7086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B155AA6-3591-4A5F-BEB7-DEF303B12C5B}"/>
                  </a:ext>
                </a:extLst>
              </p:cNvPr>
              <p:cNvSpPr txBox="1"/>
              <p:nvPr/>
            </p:nvSpPr>
            <p:spPr>
              <a:xfrm>
                <a:off x="1137804" y="1593947"/>
                <a:ext cx="87004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415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B155AA6-3591-4A5F-BEB7-DEF303B12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804" y="1593947"/>
                <a:ext cx="870046" cy="5204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2C69E9B5-A4C1-4FD0-858D-F18D1C098C4F}"/>
              </a:ext>
            </a:extLst>
          </p:cNvPr>
          <p:cNvSpPr txBox="1"/>
          <p:nvPr/>
        </p:nvSpPr>
        <p:spPr>
          <a:xfrm>
            <a:off x="2202873" y="168377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EFAFBE4-DF6E-4437-AABA-4C422534C589}"/>
                  </a:ext>
                </a:extLst>
              </p:cNvPr>
              <p:cNvSpPr txBox="1"/>
              <p:nvPr/>
            </p:nvSpPr>
            <p:spPr>
              <a:xfrm>
                <a:off x="2821891" y="1424213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EFAFBE4-DF6E-4437-AABA-4C422534C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891" y="1424213"/>
                <a:ext cx="1697067" cy="8183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436DB8C5-7B34-481C-B602-75AAFA295B2A}"/>
              </a:ext>
            </a:extLst>
          </p:cNvPr>
          <p:cNvCxnSpPr>
            <a:cxnSpLocks/>
          </p:cNvCxnSpPr>
          <p:nvPr/>
        </p:nvCxnSpPr>
        <p:spPr>
          <a:xfrm flipH="1">
            <a:off x="1724891" y="2053104"/>
            <a:ext cx="1413164" cy="887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D08074D-BC06-4D8B-9FCE-D40891FE7B71}"/>
                  </a:ext>
                </a:extLst>
              </p:cNvPr>
              <p:cNvSpPr txBox="1"/>
              <p:nvPr/>
            </p:nvSpPr>
            <p:spPr>
              <a:xfrm>
                <a:off x="948938" y="2611911"/>
                <a:ext cx="211782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0,020=</m:t>
                      </m:r>
                      <m:rad>
                        <m:radPr>
                          <m:degHide m:val="on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415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D08074D-BC06-4D8B-9FCE-D40891FE7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38" y="2611911"/>
                <a:ext cx="2117824" cy="8183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EC24289C-4A46-4AD1-803F-9CFCAB4BF0F7}"/>
              </a:ext>
            </a:extLst>
          </p:cNvPr>
          <p:cNvSpPr txBox="1"/>
          <p:nvPr/>
        </p:nvSpPr>
        <p:spPr>
          <a:xfrm>
            <a:off x="820094" y="3644580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F37BE73-6183-4D9C-BC7F-D20FD30F1C02}"/>
                  </a:ext>
                </a:extLst>
              </p:cNvPr>
              <p:cNvSpPr txBox="1"/>
              <p:nvPr/>
            </p:nvSpPr>
            <p:spPr>
              <a:xfrm>
                <a:off x="1854380" y="3690746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F37BE73-6183-4D9C-BC7F-D20FD30F1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380" y="3690746"/>
                <a:ext cx="1118896" cy="276999"/>
              </a:xfrm>
              <a:prstGeom prst="rect">
                <a:avLst/>
              </a:prstGeom>
              <a:blipFill>
                <a:blip r:embed="rId8"/>
                <a:stretch>
                  <a:fillRect l="-4348" r="-4891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B7D757-6A88-4D31-BC44-4871BBB027EC}"/>
                  </a:ext>
                </a:extLst>
              </p:cNvPr>
              <p:cNvSpPr txBox="1"/>
              <p:nvPr/>
            </p:nvSpPr>
            <p:spPr>
              <a:xfrm>
                <a:off x="3582158" y="3321941"/>
                <a:ext cx="176439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415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B7D757-6A88-4D31-BC44-4871BBB02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58" y="3321941"/>
                <a:ext cx="1764394" cy="8183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14A901A7-E12C-47DC-B4C4-39FDCFA1E807}"/>
              </a:ext>
            </a:extLst>
          </p:cNvPr>
          <p:cNvSpPr txBox="1"/>
          <p:nvPr/>
        </p:nvSpPr>
        <p:spPr>
          <a:xfrm>
            <a:off x="3066762" y="359841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B3FDBB7-A630-4FDD-A8DB-3005CBF34D8B}"/>
              </a:ext>
            </a:extLst>
          </p:cNvPr>
          <p:cNvSpPr txBox="1"/>
          <p:nvPr/>
        </p:nvSpPr>
        <p:spPr>
          <a:xfrm>
            <a:off x="792890" y="4335688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03175A-A56B-4E60-A28B-1033F4A7AD56}"/>
                  </a:ext>
                </a:extLst>
              </p:cNvPr>
              <p:cNvSpPr txBox="1"/>
              <p:nvPr/>
            </p:nvSpPr>
            <p:spPr>
              <a:xfrm>
                <a:off x="3447912" y="4391516"/>
                <a:ext cx="649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03175A-A56B-4E60-A28B-1033F4A7A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912" y="4391516"/>
                <a:ext cx="649473" cy="276999"/>
              </a:xfrm>
              <a:prstGeom prst="rect">
                <a:avLst/>
              </a:prstGeom>
              <a:blipFill>
                <a:blip r:embed="rId10"/>
                <a:stretch>
                  <a:fillRect r="-37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81F6AFC-8E9A-4681-8F31-99829F236949}"/>
                  </a:ext>
                </a:extLst>
              </p:cNvPr>
              <p:cNvSpPr txBox="1"/>
              <p:nvPr/>
            </p:nvSpPr>
            <p:spPr>
              <a:xfrm>
                <a:off x="4087910" y="4391902"/>
                <a:ext cx="9614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0,04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81F6AFC-8E9A-4681-8F31-99829F236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0" y="4391902"/>
                <a:ext cx="961482" cy="276999"/>
              </a:xfrm>
              <a:prstGeom prst="rect">
                <a:avLst/>
              </a:prstGeom>
              <a:blipFill>
                <a:blip r:embed="rId11"/>
                <a:stretch>
                  <a:fillRect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438AF8AE-E2CC-4A84-BBB3-F3A5427DAF9E}"/>
              </a:ext>
            </a:extLst>
          </p:cNvPr>
          <p:cNvSpPr txBox="1"/>
          <p:nvPr/>
        </p:nvSpPr>
        <p:spPr>
          <a:xfrm>
            <a:off x="820094" y="4842130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C63A490F-79C7-419A-9172-C2422EFCCE55}"/>
              </a:ext>
            </a:extLst>
          </p:cNvPr>
          <p:cNvCxnSpPr/>
          <p:nvPr/>
        </p:nvCxnSpPr>
        <p:spPr>
          <a:xfrm>
            <a:off x="1094260" y="1109709"/>
            <a:ext cx="275061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hthoek 35">
            <a:extLst>
              <a:ext uri="{FF2B5EF4-FFF2-40B4-BE49-F238E27FC236}">
                <a16:creationId xmlns:a16="http://schemas.microsoft.com/office/drawing/2014/main" id="{F7A715DB-7E18-4792-B7B4-3613478624CD}"/>
              </a:ext>
            </a:extLst>
          </p:cNvPr>
          <p:cNvSpPr/>
          <p:nvPr/>
        </p:nvSpPr>
        <p:spPr>
          <a:xfrm>
            <a:off x="1094260" y="1683772"/>
            <a:ext cx="433523" cy="4306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7621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CC0F3E1-44B0-4D58-B001-B1B5C25FF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94" y="319621"/>
            <a:ext cx="5961431" cy="11036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B155AA6-3591-4A5F-BEB7-DEF303B12C5B}"/>
                  </a:ext>
                </a:extLst>
              </p:cNvPr>
              <p:cNvSpPr txBox="1"/>
              <p:nvPr/>
            </p:nvSpPr>
            <p:spPr>
              <a:xfrm>
                <a:off x="1137804" y="1593947"/>
                <a:ext cx="870046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415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2B155AA6-3591-4A5F-BEB7-DEF303B12C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7804" y="1593947"/>
                <a:ext cx="870046" cy="520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kstvak 16">
            <a:extLst>
              <a:ext uri="{FF2B5EF4-FFF2-40B4-BE49-F238E27FC236}">
                <a16:creationId xmlns:a16="http://schemas.microsoft.com/office/drawing/2014/main" id="{2C69E9B5-A4C1-4FD0-858D-F18D1C098C4F}"/>
              </a:ext>
            </a:extLst>
          </p:cNvPr>
          <p:cNvSpPr txBox="1"/>
          <p:nvPr/>
        </p:nvSpPr>
        <p:spPr>
          <a:xfrm>
            <a:off x="2202873" y="1683772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EFAFBE4-DF6E-4437-AABA-4C422534C589}"/>
                  </a:ext>
                </a:extLst>
              </p:cNvPr>
              <p:cNvSpPr txBox="1"/>
              <p:nvPr/>
            </p:nvSpPr>
            <p:spPr>
              <a:xfrm>
                <a:off x="2821891" y="1424213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8EFAFBE4-DF6E-4437-AABA-4C422534C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1891" y="1424213"/>
                <a:ext cx="1697067" cy="8183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Rechte verbindingslijn met pijl 19">
            <a:extLst>
              <a:ext uri="{FF2B5EF4-FFF2-40B4-BE49-F238E27FC236}">
                <a16:creationId xmlns:a16="http://schemas.microsoft.com/office/drawing/2014/main" id="{436DB8C5-7B34-481C-B602-75AAFA295B2A}"/>
              </a:ext>
            </a:extLst>
          </p:cNvPr>
          <p:cNvCxnSpPr>
            <a:cxnSpLocks/>
          </p:cNvCxnSpPr>
          <p:nvPr/>
        </p:nvCxnSpPr>
        <p:spPr>
          <a:xfrm flipH="1">
            <a:off x="1724891" y="2053104"/>
            <a:ext cx="1413164" cy="887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D08074D-BC06-4D8B-9FCE-D40891FE7B71}"/>
                  </a:ext>
                </a:extLst>
              </p:cNvPr>
              <p:cNvSpPr txBox="1"/>
              <p:nvPr/>
            </p:nvSpPr>
            <p:spPr>
              <a:xfrm>
                <a:off x="948938" y="2611911"/>
                <a:ext cx="211782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0,020=</m:t>
                      </m:r>
                      <m:rad>
                        <m:radPr>
                          <m:degHide m:val="on"/>
                          <m:ctrlP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415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ED08074D-BC06-4D8B-9FCE-D40891FE7B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38" y="2611911"/>
                <a:ext cx="2117824" cy="8183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kstvak 22">
            <a:extLst>
              <a:ext uri="{FF2B5EF4-FFF2-40B4-BE49-F238E27FC236}">
                <a16:creationId xmlns:a16="http://schemas.microsoft.com/office/drawing/2014/main" id="{EC24289C-4A46-4AD1-803F-9CFCAB4BF0F7}"/>
              </a:ext>
            </a:extLst>
          </p:cNvPr>
          <p:cNvSpPr txBox="1"/>
          <p:nvPr/>
        </p:nvSpPr>
        <p:spPr>
          <a:xfrm>
            <a:off x="820094" y="3644580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F37BE73-6183-4D9C-BC7F-D20FD30F1C02}"/>
                  </a:ext>
                </a:extLst>
              </p:cNvPr>
              <p:cNvSpPr txBox="1"/>
              <p:nvPr/>
            </p:nvSpPr>
            <p:spPr>
              <a:xfrm>
                <a:off x="1854380" y="3690746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=0,020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DF37BE73-6183-4D9C-BC7F-D20FD30F1C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4380" y="3690746"/>
                <a:ext cx="1118896" cy="276999"/>
              </a:xfrm>
              <a:prstGeom prst="rect">
                <a:avLst/>
              </a:prstGeom>
              <a:blipFill>
                <a:blip r:embed="rId6"/>
                <a:stretch>
                  <a:fillRect l="-4348" r="-4891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B7D757-6A88-4D31-BC44-4871BBB027EC}"/>
                  </a:ext>
                </a:extLst>
              </p:cNvPr>
              <p:cNvSpPr txBox="1"/>
              <p:nvPr/>
            </p:nvSpPr>
            <p:spPr>
              <a:xfrm>
                <a:off x="3582158" y="3321941"/>
                <a:ext cx="176439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415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77B7D757-6A88-4D31-BC44-4871BBB027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2158" y="3321941"/>
                <a:ext cx="1764394" cy="81836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14A901A7-E12C-47DC-B4C4-39FDCFA1E807}"/>
              </a:ext>
            </a:extLst>
          </p:cNvPr>
          <p:cNvSpPr txBox="1"/>
          <p:nvPr/>
        </p:nvSpPr>
        <p:spPr>
          <a:xfrm>
            <a:off x="3066762" y="359841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p:sp>
        <p:nvSpPr>
          <p:cNvPr id="27" name="Tekstvak 26">
            <a:extLst>
              <a:ext uri="{FF2B5EF4-FFF2-40B4-BE49-F238E27FC236}">
                <a16:creationId xmlns:a16="http://schemas.microsoft.com/office/drawing/2014/main" id="{9B3FDBB7-A630-4FDD-A8DB-3005CBF34D8B}"/>
              </a:ext>
            </a:extLst>
          </p:cNvPr>
          <p:cNvSpPr txBox="1"/>
          <p:nvPr/>
        </p:nvSpPr>
        <p:spPr>
          <a:xfrm>
            <a:off x="792890" y="4335688"/>
            <a:ext cx="26550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–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03175A-A56B-4E60-A28B-1033F4A7AD56}"/>
                  </a:ext>
                </a:extLst>
              </p:cNvPr>
              <p:cNvSpPr txBox="1"/>
              <p:nvPr/>
            </p:nvSpPr>
            <p:spPr>
              <a:xfrm>
                <a:off x="3447912" y="4391516"/>
                <a:ext cx="6494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EC03175A-A56B-4E60-A28B-1033F4A7AD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912" y="4391516"/>
                <a:ext cx="649473" cy="276999"/>
              </a:xfrm>
              <a:prstGeom prst="rect">
                <a:avLst/>
              </a:prstGeom>
              <a:blipFill>
                <a:blip r:embed="rId8"/>
                <a:stretch>
                  <a:fillRect r="-377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81F6AFC-8E9A-4681-8F31-99829F236949}"/>
                  </a:ext>
                </a:extLst>
              </p:cNvPr>
              <p:cNvSpPr txBox="1"/>
              <p:nvPr/>
            </p:nvSpPr>
            <p:spPr>
              <a:xfrm>
                <a:off x="4087910" y="4381854"/>
                <a:ext cx="9614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 0,04</m:t>
                          </m: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681F6AFC-8E9A-4681-8F31-99829F2369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910" y="4381854"/>
                <a:ext cx="961482" cy="276999"/>
              </a:xfrm>
              <a:prstGeom prst="rect">
                <a:avLst/>
              </a:prstGeom>
              <a:blipFill>
                <a:blip r:embed="rId9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kstvak 29">
            <a:extLst>
              <a:ext uri="{FF2B5EF4-FFF2-40B4-BE49-F238E27FC236}">
                <a16:creationId xmlns:a16="http://schemas.microsoft.com/office/drawing/2014/main" id="{438AF8AE-E2CC-4A84-BBB3-F3A5427DAF9E}"/>
              </a:ext>
            </a:extLst>
          </p:cNvPr>
          <p:cNvSpPr txBox="1"/>
          <p:nvPr/>
        </p:nvSpPr>
        <p:spPr>
          <a:xfrm>
            <a:off x="820094" y="4842130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29BB441-B1B8-4C87-91AE-82F2D0A358C9}"/>
                  </a:ext>
                </a:extLst>
              </p:cNvPr>
              <p:cNvSpPr txBox="1"/>
              <p:nvPr/>
            </p:nvSpPr>
            <p:spPr>
              <a:xfrm>
                <a:off x="1520755" y="4877966"/>
                <a:ext cx="142244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=0,21017</m:t>
                    </m:r>
                  </m:oMath>
                </a14:m>
                <a:r>
                  <a:rPr lang="nl-NL" dirty="0"/>
                  <a:t>…</a:t>
                </a:r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A29BB441-B1B8-4C87-91AE-82F2D0A358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755" y="4877966"/>
                <a:ext cx="1422441" cy="276999"/>
              </a:xfrm>
              <a:prstGeom prst="rect">
                <a:avLst/>
              </a:prstGeom>
              <a:blipFill>
                <a:blip r:embed="rId10"/>
                <a:stretch>
                  <a:fillRect l="-4274" t="-28261" r="-8120" b="-5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D8956075-A4D9-48EF-BF44-75F2169C628A}"/>
              </a:ext>
            </a:extLst>
          </p:cNvPr>
          <p:cNvSpPr txBox="1"/>
          <p:nvPr/>
        </p:nvSpPr>
        <p:spPr>
          <a:xfrm>
            <a:off x="2960623" y="480689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8559746-A20B-4FB4-B1E7-7BE6E13EC934}"/>
                  </a:ext>
                </a:extLst>
              </p:cNvPr>
              <p:cNvSpPr txBox="1"/>
              <p:nvPr/>
            </p:nvSpPr>
            <p:spPr>
              <a:xfrm>
                <a:off x="3474817" y="4852775"/>
                <a:ext cx="15138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=0,78982…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8559746-A20B-4FB4-B1E7-7BE6E13EC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4817" y="4852775"/>
                <a:ext cx="1513812" cy="276999"/>
              </a:xfrm>
              <a:prstGeom prst="rect">
                <a:avLst/>
              </a:prstGeom>
              <a:blipFill>
                <a:blip r:embed="rId11"/>
                <a:stretch>
                  <a:fillRect l="-2016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F5363B28-A5F2-4E93-9FA3-F7D7296EA3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2105" y="507798"/>
            <a:ext cx="3086100" cy="2324100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527002E7-1B2E-40C4-8250-63CE9BFAEC4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3095" y="510481"/>
            <a:ext cx="3086100" cy="2324100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14EE8905-898A-4DC4-AF95-6B024254413A}"/>
              </a:ext>
            </a:extLst>
          </p:cNvPr>
          <p:cNvSpPr txBox="1"/>
          <p:nvPr/>
        </p:nvSpPr>
        <p:spPr>
          <a:xfrm>
            <a:off x="758987" y="534857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F163FA5-C1F9-4B5B-9988-38CA5EF0F461}"/>
                  </a:ext>
                </a:extLst>
              </p:cNvPr>
              <p:cNvSpPr txBox="1"/>
              <p:nvPr/>
            </p:nvSpPr>
            <p:spPr>
              <a:xfrm>
                <a:off x="1322006" y="5399698"/>
                <a:ext cx="1319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0,21017…=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5F163FA5-C1F9-4B5B-9988-38CA5EF0F4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006" y="5399698"/>
                <a:ext cx="1319271" cy="276999"/>
              </a:xfrm>
              <a:prstGeom prst="rect">
                <a:avLst/>
              </a:prstGeom>
              <a:blipFill>
                <a:blip r:embed="rId14"/>
                <a:stretch>
                  <a:fillRect l="-4167" r="-13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ijl: rechts 3">
            <a:extLst>
              <a:ext uri="{FF2B5EF4-FFF2-40B4-BE49-F238E27FC236}">
                <a16:creationId xmlns:a16="http://schemas.microsoft.com/office/drawing/2014/main" id="{D6AEAF44-31BC-483C-A441-654298F9F581}"/>
              </a:ext>
            </a:extLst>
          </p:cNvPr>
          <p:cNvSpPr/>
          <p:nvPr/>
        </p:nvSpPr>
        <p:spPr>
          <a:xfrm>
            <a:off x="3412471" y="5465965"/>
            <a:ext cx="378092" cy="120914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F2A3515-8269-48BB-9B5C-F8DF9061A263}"/>
                  </a:ext>
                </a:extLst>
              </p:cNvPr>
              <p:cNvSpPr txBox="1"/>
              <p:nvPr/>
            </p:nvSpPr>
            <p:spPr>
              <a:xfrm>
                <a:off x="3984347" y="5380983"/>
                <a:ext cx="20085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?=415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∙0,21017…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4F2A3515-8269-48BB-9B5C-F8DF9061A2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4347" y="5380983"/>
                <a:ext cx="2008563" cy="276999"/>
              </a:xfrm>
              <a:prstGeom prst="rect">
                <a:avLst/>
              </a:prstGeom>
              <a:blipFill>
                <a:blip r:embed="rId15"/>
                <a:stretch>
                  <a:fillRect l="-24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FDFF2E4-E445-45FA-8EB9-ED0AE3511B29}"/>
                  </a:ext>
                </a:extLst>
              </p:cNvPr>
              <p:cNvSpPr txBox="1"/>
              <p:nvPr/>
            </p:nvSpPr>
            <p:spPr>
              <a:xfrm>
                <a:off x="6016152" y="5380983"/>
                <a:ext cx="5434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FDFF2E4-E445-45FA-8EB9-ED0AE3511B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6152" y="5380983"/>
                <a:ext cx="543418" cy="276999"/>
              </a:xfrm>
              <a:prstGeom prst="rect">
                <a:avLst/>
              </a:prstGeom>
              <a:blipFill>
                <a:blip r:embed="rId16"/>
                <a:stretch>
                  <a:fillRect l="-4494" r="-1011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Afbeelding 10">
            <a:extLst>
              <a:ext uri="{FF2B5EF4-FFF2-40B4-BE49-F238E27FC236}">
                <a16:creationId xmlns:a16="http://schemas.microsoft.com/office/drawing/2014/main" id="{EC80B4FE-AF04-4C51-B430-21BE17E4FE8A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378" y="3205455"/>
            <a:ext cx="4600346" cy="665683"/>
          </a:xfrm>
          <a:prstGeom prst="rect">
            <a:avLst/>
          </a:prstGeom>
        </p:spPr>
      </p:pic>
      <p:sp>
        <p:nvSpPr>
          <p:cNvPr id="12" name="Rechthoek 11">
            <a:extLst>
              <a:ext uri="{FF2B5EF4-FFF2-40B4-BE49-F238E27FC236}">
                <a16:creationId xmlns:a16="http://schemas.microsoft.com/office/drawing/2014/main" id="{A39C336D-A482-473B-9A1D-1BD7D9CA24A0}"/>
              </a:ext>
            </a:extLst>
          </p:cNvPr>
          <p:cNvSpPr/>
          <p:nvPr/>
        </p:nvSpPr>
        <p:spPr>
          <a:xfrm>
            <a:off x="3447912" y="4831993"/>
            <a:ext cx="1540717" cy="323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" name="Rechte verbindingslijn met pijl 13">
            <a:extLst>
              <a:ext uri="{FF2B5EF4-FFF2-40B4-BE49-F238E27FC236}">
                <a16:creationId xmlns:a16="http://schemas.microsoft.com/office/drawing/2014/main" id="{D828D66D-C29B-489D-9A0C-0E7ED0A60A6A}"/>
              </a:ext>
            </a:extLst>
          </p:cNvPr>
          <p:cNvCxnSpPr/>
          <p:nvPr/>
        </p:nvCxnSpPr>
        <p:spPr>
          <a:xfrm flipV="1">
            <a:off x="4988629" y="3429000"/>
            <a:ext cx="2004453" cy="13778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729ADFF-4EBF-4EB7-B0D8-9B4986002429}"/>
                  </a:ext>
                </a:extLst>
              </p:cNvPr>
              <p:cNvSpPr txBox="1"/>
              <p:nvPr/>
            </p:nvSpPr>
            <p:spPr>
              <a:xfrm>
                <a:off x="7112378" y="3979446"/>
                <a:ext cx="125476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0,789…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0729ADFF-4EBF-4EB7-B0D8-9B4986002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378" y="3979446"/>
                <a:ext cx="1254767" cy="276999"/>
              </a:xfrm>
              <a:prstGeom prst="rect">
                <a:avLst/>
              </a:prstGeom>
              <a:blipFill>
                <a:blip r:embed="rId18"/>
                <a:stretch>
                  <a:fillRect l="-4369" t="-2666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kstvak 18">
            <a:extLst>
              <a:ext uri="{FF2B5EF4-FFF2-40B4-BE49-F238E27FC236}">
                <a16:creationId xmlns:a16="http://schemas.microsoft.com/office/drawing/2014/main" id="{EB701379-55A1-461F-B963-D548C33CA26A}"/>
              </a:ext>
            </a:extLst>
          </p:cNvPr>
          <p:cNvSpPr txBox="1"/>
          <p:nvPr/>
        </p:nvSpPr>
        <p:spPr>
          <a:xfrm>
            <a:off x="8411350" y="3933279"/>
            <a:ext cx="185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ligt ver buiten het</a:t>
            </a:r>
          </a:p>
        </p:txBody>
      </p:sp>
      <p:sp>
        <p:nvSpPr>
          <p:cNvPr id="22" name="Rechthoek 21">
            <a:extLst>
              <a:ext uri="{FF2B5EF4-FFF2-40B4-BE49-F238E27FC236}">
                <a16:creationId xmlns:a16="http://schemas.microsoft.com/office/drawing/2014/main" id="{82A2429B-DC28-4707-A47D-27EDE51DEEA8}"/>
              </a:ext>
            </a:extLst>
          </p:cNvPr>
          <p:cNvSpPr/>
          <p:nvPr/>
        </p:nvSpPr>
        <p:spPr>
          <a:xfrm>
            <a:off x="7065785" y="4305769"/>
            <a:ext cx="5014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/>
              <a:t>betrouwbaarheidsinterval dus zeer onwaarschijnlijk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072330F-7AE2-4AFF-89B1-96EB84C915CC}"/>
                  </a:ext>
                </a:extLst>
              </p:cNvPr>
              <p:cNvSpPr txBox="1"/>
              <p:nvPr/>
            </p:nvSpPr>
            <p:spPr>
              <a:xfrm>
                <a:off x="784804" y="5979356"/>
                <a:ext cx="46153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b="1" dirty="0"/>
                  <a:t>Naar verwachting ongeveer </a:t>
                </a:r>
                <a14:m>
                  <m:oMath xmlns:m="http://schemas.openxmlformats.org/officeDocument/2006/math">
                    <m:r>
                      <a:rPr lang="nl-NL" b="1" i="1" smtClean="0">
                        <a:latin typeface="Cambria Math" panose="02040503050406030204" pitchFamily="18" charset="0"/>
                      </a:rPr>
                      <m:t>𝟖𝟕</m:t>
                    </m:r>
                  </m:oMath>
                </a14:m>
                <a:r>
                  <a:rPr lang="nl-NL" b="1" dirty="0"/>
                  <a:t> festivalgangers</a:t>
                </a:r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A072330F-7AE2-4AFF-89B1-96EB84C915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04" y="5979356"/>
                <a:ext cx="4615366" cy="369332"/>
              </a:xfrm>
              <a:prstGeom prst="rect">
                <a:avLst/>
              </a:prstGeom>
              <a:blipFill>
                <a:blip r:embed="rId19"/>
                <a:stretch>
                  <a:fillRect l="-1189" t="-10000" r="-528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hthoek 38">
                <a:extLst>
                  <a:ext uri="{FF2B5EF4-FFF2-40B4-BE49-F238E27FC236}">
                    <a16:creationId xmlns:a16="http://schemas.microsoft.com/office/drawing/2014/main" id="{457F539C-4587-4CB3-851C-FC121B2205BF}"/>
                  </a:ext>
                </a:extLst>
              </p:cNvPr>
              <p:cNvSpPr/>
              <p:nvPr/>
            </p:nvSpPr>
            <p:spPr>
              <a:xfrm>
                <a:off x="2596401" y="5204296"/>
                <a:ext cx="62228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?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415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Rechthoek 38">
                <a:extLst>
                  <a:ext uri="{FF2B5EF4-FFF2-40B4-BE49-F238E27FC236}">
                    <a16:creationId xmlns:a16="http://schemas.microsoft.com/office/drawing/2014/main" id="{457F539C-4587-4CB3-851C-FC121B2205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6401" y="5204296"/>
                <a:ext cx="622286" cy="612796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kstvak 39">
            <a:extLst>
              <a:ext uri="{FF2B5EF4-FFF2-40B4-BE49-F238E27FC236}">
                <a16:creationId xmlns:a16="http://schemas.microsoft.com/office/drawing/2014/main" id="{0DEB9447-767C-4D03-858E-ADA27C77FC7C}"/>
              </a:ext>
            </a:extLst>
          </p:cNvPr>
          <p:cNvSpPr txBox="1"/>
          <p:nvPr/>
        </p:nvSpPr>
        <p:spPr>
          <a:xfrm rot="19483997">
            <a:off x="5514618" y="3897683"/>
            <a:ext cx="708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>
                <a:solidFill>
                  <a:srgbClr val="0070C0"/>
                </a:solidFill>
              </a:rPr>
              <a:t>opgave</a:t>
            </a:r>
          </a:p>
        </p:txBody>
      </p:sp>
    </p:spTree>
    <p:extLst>
      <p:ext uri="{BB962C8B-B14F-4D97-AF65-F5344CB8AC3E}">
        <p14:creationId xmlns:p14="http://schemas.microsoft.com/office/powerpoint/2010/main" val="292544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8" grpId="0"/>
      <p:bldP spid="2" grpId="0"/>
      <p:bldP spid="4" grpId="0" animBg="1"/>
      <p:bldP spid="6" grpId="0"/>
      <p:bldP spid="9" grpId="0"/>
      <p:bldP spid="12" grpId="0" animBg="1"/>
      <p:bldP spid="15" grpId="0"/>
      <p:bldP spid="19" grpId="0"/>
      <p:bldP spid="22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171</TotalTime>
  <Words>432</Words>
  <Application>Microsoft Office PowerPoint</Application>
  <PresentationFormat>Breedbeeld</PresentationFormat>
  <Paragraphs>122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22</cp:revision>
  <dcterms:created xsi:type="dcterms:W3CDTF">2020-01-04T10:48:26Z</dcterms:created>
  <dcterms:modified xsi:type="dcterms:W3CDTF">2020-01-04T13:39:57Z</dcterms:modified>
</cp:coreProperties>
</file>