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11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99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386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328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288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34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05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41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83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34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4AC36-E238-4B92-A30E-EB53EBA6EF8A}" type="datetimeFigureOut">
              <a:rPr lang="nl-NL" smtClean="0"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F6C1A-1DEC-4FAA-8D6F-05F563E2DA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69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.jpg"/><Relationship Id="rId7" Type="http://schemas.openxmlformats.org/officeDocument/2006/relationships/image" Target="../media/image2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5003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Opgave 75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369" y="599521"/>
            <a:ext cx="2937967" cy="301569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549" y="605307"/>
            <a:ext cx="5316322" cy="46556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45" y="3686991"/>
            <a:ext cx="3140050" cy="1080364"/>
          </a:xfrm>
          <a:prstGeom prst="rect">
            <a:avLst/>
          </a:prstGeom>
        </p:spPr>
      </p:pic>
      <p:cxnSp>
        <p:nvCxnSpPr>
          <p:cNvPr id="3" name="Rechte verbindingslijn 2"/>
          <p:cNvCxnSpPr/>
          <p:nvPr/>
        </p:nvCxnSpPr>
        <p:spPr>
          <a:xfrm>
            <a:off x="7263685" y="1648496"/>
            <a:ext cx="0" cy="31788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5906125" y="1653520"/>
            <a:ext cx="135756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760258" y="2567976"/>
            <a:ext cx="0" cy="22593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flipH="1">
            <a:off x="5921115" y="2567976"/>
            <a:ext cx="282909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10416699" y="4024766"/>
            <a:ext cx="0" cy="80254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5921197" y="4024766"/>
            <a:ext cx="449550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2014241" y="4621024"/>
            <a:ext cx="786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 smtClean="0"/>
              <a:t>Gewicht</a:t>
            </a:r>
          </a:p>
          <a:p>
            <a:pPr algn="ctr"/>
            <a:r>
              <a:rPr lang="nl-NL" sz="1400" dirty="0" smtClean="0"/>
              <a:t>in kg</a:t>
            </a:r>
            <a:endParaRPr lang="nl-NL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/>
              <p:cNvSpPr txBox="1"/>
              <p:nvPr/>
            </p:nvSpPr>
            <p:spPr>
              <a:xfrm>
                <a:off x="3029637" y="4636013"/>
                <a:ext cx="886718" cy="541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1400" dirty="0" smtClean="0"/>
                  <a:t>Dichtheid</a:t>
                </a:r>
              </a:p>
              <a:p>
                <a:pPr algn="ctr"/>
                <a:r>
                  <a:rPr lang="nl-NL" sz="1400" dirty="0"/>
                  <a:t>p</a:t>
                </a:r>
                <a:r>
                  <a:rPr lang="nl-NL" sz="1400" dirty="0" smtClean="0"/>
                  <a:t>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𝑘𝑚</m:t>
                        </m:r>
                      </m:e>
                      <m:sup>
                        <m:r>
                          <a:rPr lang="nl-NL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nl-NL" sz="1400" dirty="0"/>
              </a:p>
            </p:txBody>
          </p:sp>
        </mc:Choice>
        <mc:Fallback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637" y="4636013"/>
                <a:ext cx="886718" cy="541623"/>
              </a:xfrm>
              <a:prstGeom prst="rect">
                <a:avLst/>
              </a:prstGeom>
              <a:blipFill>
                <a:blip r:embed="rId5"/>
                <a:stretch>
                  <a:fillRect l="-1379" t="-2273" r="-1379" b="-909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/>
          <p:cNvSpPr txBox="1"/>
          <p:nvPr/>
        </p:nvSpPr>
        <p:spPr>
          <a:xfrm>
            <a:off x="986869" y="5150891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soort A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990876" y="5558976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soort B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978223" y="5989515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soort C</a:t>
            </a:r>
            <a:endParaRPr lang="nl-NL" dirty="0"/>
          </a:p>
        </p:txBody>
      </p:sp>
      <p:grpSp>
        <p:nvGrpSpPr>
          <p:cNvPr id="57" name="Groep 56"/>
          <p:cNvGrpSpPr/>
          <p:nvPr/>
        </p:nvGrpSpPr>
        <p:grpSpPr>
          <a:xfrm>
            <a:off x="1017431" y="4621024"/>
            <a:ext cx="3069783" cy="1749800"/>
            <a:chOff x="1017431" y="4621024"/>
            <a:chExt cx="3069783" cy="1749800"/>
          </a:xfrm>
        </p:grpSpPr>
        <p:cxnSp>
          <p:nvCxnSpPr>
            <p:cNvPr id="21" name="Rechte verbindingslijn 20"/>
            <p:cNvCxnSpPr/>
            <p:nvPr/>
          </p:nvCxnSpPr>
          <p:spPr>
            <a:xfrm>
              <a:off x="1017431" y="5163165"/>
              <a:ext cx="30522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1017431" y="5540417"/>
              <a:ext cx="30522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1017431" y="5947650"/>
              <a:ext cx="30522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1898369" y="4621024"/>
              <a:ext cx="0" cy="1749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2905208" y="4636013"/>
              <a:ext cx="0" cy="17348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>
              <a:off x="4069724" y="4621024"/>
              <a:ext cx="0" cy="17038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/>
            <p:cNvCxnSpPr/>
            <p:nvPr/>
          </p:nvCxnSpPr>
          <p:spPr>
            <a:xfrm>
              <a:off x="1034921" y="6352382"/>
              <a:ext cx="30522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Rechte verbindingslijn met pijl 39"/>
          <p:cNvCxnSpPr/>
          <p:nvPr/>
        </p:nvCxnSpPr>
        <p:spPr>
          <a:xfrm>
            <a:off x="6689835" y="5088686"/>
            <a:ext cx="0" cy="414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>
            <a:off x="7531782" y="5088686"/>
            <a:ext cx="0" cy="414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/>
              <p:cNvSpPr txBox="1"/>
              <p:nvPr/>
            </p:nvSpPr>
            <p:spPr>
              <a:xfrm>
                <a:off x="6415788" y="5582710"/>
                <a:ext cx="338234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2" name="Tekstvak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788" y="5582710"/>
                <a:ext cx="338234" cy="404726"/>
              </a:xfrm>
              <a:prstGeom prst="rect">
                <a:avLst/>
              </a:prstGeom>
              <a:blipFill>
                <a:blip r:embed="rId6"/>
                <a:stretch>
                  <a:fillRect l="-10714" r="-10714" b="-1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/>
              <p:cNvSpPr txBox="1"/>
              <p:nvPr/>
            </p:nvSpPr>
            <p:spPr>
              <a:xfrm>
                <a:off x="7473321" y="5582710"/>
                <a:ext cx="23884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3" name="Tekstvak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3321" y="5582710"/>
                <a:ext cx="238847" cy="404726"/>
              </a:xfrm>
              <a:prstGeom prst="rect">
                <a:avLst/>
              </a:prstGeom>
              <a:blipFill>
                <a:blip r:embed="rId7"/>
                <a:stretch>
                  <a:fillRect l="-17949" r="-15385" b="-1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/>
              <p:cNvSpPr txBox="1"/>
              <p:nvPr/>
            </p:nvSpPr>
            <p:spPr>
              <a:xfrm>
                <a:off x="7024837" y="5119109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0,05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4" name="Tekstvak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4837" y="5119109"/>
                <a:ext cx="375103" cy="215444"/>
              </a:xfrm>
              <a:prstGeom prst="rect">
                <a:avLst/>
              </a:prstGeom>
              <a:blipFill>
                <a:blip r:embed="rId8"/>
                <a:stretch>
                  <a:fillRect l="-9677" r="-1129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Rechte verbindingslijn met pijl 45"/>
          <p:cNvCxnSpPr/>
          <p:nvPr/>
        </p:nvCxnSpPr>
        <p:spPr>
          <a:xfrm>
            <a:off x="7263685" y="4882634"/>
            <a:ext cx="0" cy="206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/>
              <p:cNvSpPr txBox="1"/>
              <p:nvPr/>
            </p:nvSpPr>
            <p:spPr>
              <a:xfrm>
                <a:off x="2160563" y="5232077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0,05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7" name="Tekstvak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563" y="5232077"/>
                <a:ext cx="375103" cy="215444"/>
              </a:xfrm>
              <a:prstGeom prst="rect">
                <a:avLst/>
              </a:prstGeom>
              <a:blipFill>
                <a:blip r:embed="rId9"/>
                <a:stretch>
                  <a:fillRect l="-9677" r="-11290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/>
              <p:cNvSpPr txBox="1"/>
              <p:nvPr/>
            </p:nvSpPr>
            <p:spPr>
              <a:xfrm>
                <a:off x="5856148" y="5692532"/>
                <a:ext cx="5596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0,01=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8" name="Tekstvak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148" y="5692532"/>
                <a:ext cx="559640" cy="215444"/>
              </a:xfrm>
              <a:prstGeom prst="rect">
                <a:avLst/>
              </a:prstGeom>
              <a:blipFill>
                <a:blip r:embed="rId10"/>
                <a:stretch>
                  <a:fillRect l="-6593" r="-329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/>
              <p:cNvSpPr txBox="1"/>
              <p:nvPr/>
            </p:nvSpPr>
            <p:spPr>
              <a:xfrm>
                <a:off x="7739456" y="5704602"/>
                <a:ext cx="4602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=0,1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9" name="Tekstvak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9456" y="5704602"/>
                <a:ext cx="460254" cy="215444"/>
              </a:xfrm>
              <a:prstGeom prst="rect">
                <a:avLst/>
              </a:prstGeom>
              <a:blipFill>
                <a:blip r:embed="rId11"/>
                <a:stretch>
                  <a:fillRect l="-4000" r="-933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kstvak 49"/>
              <p:cNvSpPr txBox="1"/>
              <p:nvPr/>
            </p:nvSpPr>
            <p:spPr>
              <a:xfrm>
                <a:off x="10232083" y="4827315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500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0" name="Tekstvak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083" y="4827315"/>
                <a:ext cx="338234" cy="215444"/>
              </a:xfrm>
              <a:prstGeom prst="rect">
                <a:avLst/>
              </a:prstGeom>
              <a:blipFill>
                <a:blip r:embed="rId12"/>
                <a:stretch>
                  <a:fillRect l="-10714" r="-1250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/>
              <p:cNvSpPr txBox="1"/>
              <p:nvPr/>
            </p:nvSpPr>
            <p:spPr>
              <a:xfrm>
                <a:off x="8690527" y="4840814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1" name="Tekstvak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0527" y="4840814"/>
                <a:ext cx="139462" cy="215444"/>
              </a:xfrm>
              <a:prstGeom prst="rect">
                <a:avLst/>
              </a:prstGeom>
              <a:blipFill>
                <a:blip r:embed="rId13"/>
                <a:stretch>
                  <a:fillRect l="-31818" r="-3181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kstvak 51"/>
              <p:cNvSpPr txBox="1"/>
              <p:nvPr/>
            </p:nvSpPr>
            <p:spPr>
              <a:xfrm>
                <a:off x="2341949" y="6028687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Tekstvak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949" y="6028687"/>
                <a:ext cx="139462" cy="215444"/>
              </a:xfrm>
              <a:prstGeom prst="rect">
                <a:avLst/>
              </a:prstGeom>
              <a:blipFill>
                <a:blip r:embed="rId14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kstvak 52"/>
              <p:cNvSpPr txBox="1"/>
              <p:nvPr/>
            </p:nvSpPr>
            <p:spPr>
              <a:xfrm>
                <a:off x="2147851" y="5623956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500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3" name="Tekstvak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851" y="5623956"/>
                <a:ext cx="338234" cy="215444"/>
              </a:xfrm>
              <a:prstGeom prst="rect">
                <a:avLst/>
              </a:prstGeom>
              <a:blipFill>
                <a:blip r:embed="rId15"/>
                <a:stretch>
                  <a:fillRect l="-10714" r="-1250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/>
              <p:cNvSpPr txBox="1"/>
              <p:nvPr/>
            </p:nvSpPr>
            <p:spPr>
              <a:xfrm>
                <a:off x="3172802" y="5265396"/>
                <a:ext cx="437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4" name="Tekstvak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802" y="5265396"/>
                <a:ext cx="437620" cy="215444"/>
              </a:xfrm>
              <a:prstGeom prst="rect">
                <a:avLst/>
              </a:prstGeom>
              <a:blipFill>
                <a:blip r:embed="rId16"/>
                <a:stretch>
                  <a:fillRect l="-8333" r="-833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kstvak 54"/>
              <p:cNvSpPr txBox="1"/>
              <p:nvPr/>
            </p:nvSpPr>
            <p:spPr>
              <a:xfrm>
                <a:off x="3472996" y="5622697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5" name="Tekstvak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2996" y="5622697"/>
                <a:ext cx="139462" cy="215444"/>
              </a:xfrm>
              <a:prstGeom prst="rect">
                <a:avLst/>
              </a:prstGeom>
              <a:blipFill>
                <a:blip r:embed="rId17"/>
                <a:stretch>
                  <a:fillRect l="-30435" r="-2608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kstvak 55"/>
              <p:cNvSpPr txBox="1"/>
              <p:nvPr/>
            </p:nvSpPr>
            <p:spPr>
              <a:xfrm>
                <a:off x="3375963" y="6020464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6" name="Tekstvak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963" y="6020464"/>
                <a:ext cx="238848" cy="215444"/>
              </a:xfrm>
              <a:prstGeom prst="rect">
                <a:avLst/>
              </a:prstGeom>
              <a:blipFill>
                <a:blip r:embed="rId18"/>
                <a:stretch>
                  <a:fillRect l="-17949" r="-1538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51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42" grpId="0"/>
      <p:bldP spid="43" grpId="0"/>
      <p:bldP spid="44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5003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Opgave 75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549" y="605307"/>
            <a:ext cx="5316322" cy="46556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86" y="3729493"/>
            <a:ext cx="2922422" cy="10959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369" y="599521"/>
            <a:ext cx="2937967" cy="3015691"/>
          </a:xfrm>
          <a:prstGeom prst="rect">
            <a:avLst/>
          </a:prstGeom>
        </p:spPr>
      </p:pic>
      <p:cxnSp>
        <p:nvCxnSpPr>
          <p:cNvPr id="3" name="Rechte verbindingslijn 2"/>
          <p:cNvCxnSpPr/>
          <p:nvPr/>
        </p:nvCxnSpPr>
        <p:spPr>
          <a:xfrm flipV="1">
            <a:off x="8294315" y="2473377"/>
            <a:ext cx="0" cy="235202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H="1">
            <a:off x="5921115" y="2452905"/>
            <a:ext cx="238343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741874" y="4939682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Lees af: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/>
              <p:cNvSpPr txBox="1"/>
              <p:nvPr/>
            </p:nvSpPr>
            <p:spPr>
              <a:xfrm>
                <a:off x="899410" y="5516380"/>
                <a:ext cx="5502147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 smtClean="0">
                    <a:solidFill>
                      <a:schemeClr val="tx1"/>
                    </a:solidFill>
                  </a:rPr>
                  <a:t>Bij </a:t>
                </a:r>
                <a14:m>
                  <m:oMath xmlns:m="http://schemas.openxmlformats.org/officeDocument/2006/math">
                    <m:r>
                      <a:rPr lang="nl-NL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nl-NL" b="1" dirty="0" smtClean="0">
                    <a:solidFill>
                      <a:schemeClr val="tx1"/>
                    </a:solidFill>
                  </a:rPr>
                  <a:t> kg hoort een populatiedichtheid van </a:t>
                </a:r>
                <a14:m>
                  <m:oMath xmlns:m="http://schemas.openxmlformats.org/officeDocument/2006/math">
                    <m:r>
                      <a:rPr lang="nl-NL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nl-NL" b="1" dirty="0" smtClean="0">
                    <a:solidFill>
                      <a:schemeClr val="tx1"/>
                    </a:solidFill>
                  </a:rPr>
                  <a:t> per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𝒌𝒎</m:t>
                        </m:r>
                      </m:e>
                      <m:sup>
                        <m:r>
                          <a:rPr lang="nl-NL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nl-NL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410" y="5516380"/>
                <a:ext cx="5502147" cy="375552"/>
              </a:xfrm>
              <a:prstGeom prst="rect">
                <a:avLst/>
              </a:prstGeom>
              <a:blipFill>
                <a:blip r:embed="rId5"/>
                <a:stretch>
                  <a:fillRect l="-998" t="-8065" b="-241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223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5003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Opgave 75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929" y="605307"/>
            <a:ext cx="2937967" cy="301569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549" y="605307"/>
            <a:ext cx="5316322" cy="46556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3" y="3721184"/>
            <a:ext cx="3925062" cy="87050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525799" y="4851225"/>
            <a:ext cx="2147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Populatiedichtheid is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/>
              <p:cNvSpPr txBox="1"/>
              <p:nvPr/>
            </p:nvSpPr>
            <p:spPr>
              <a:xfrm>
                <a:off x="2703290" y="4772870"/>
                <a:ext cx="792588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25 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𝑘𝑚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3290" y="4772870"/>
                <a:ext cx="792588" cy="5260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/>
              <p:cNvSpPr txBox="1"/>
              <p:nvPr/>
            </p:nvSpPr>
            <p:spPr>
              <a:xfrm>
                <a:off x="3589575" y="4897390"/>
                <a:ext cx="13090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per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nl-NL" b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km</m:t>
                          </m:r>
                        </m:e>
                        <m:sup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575" y="4897390"/>
                <a:ext cx="1309012" cy="276999"/>
              </a:xfrm>
              <a:prstGeom prst="rect">
                <a:avLst/>
              </a:prstGeom>
              <a:blipFill>
                <a:blip r:embed="rId6"/>
                <a:stretch>
                  <a:fillRect l="-465" t="-434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echte verbindingslijn 9"/>
          <p:cNvCxnSpPr/>
          <p:nvPr/>
        </p:nvCxnSpPr>
        <p:spPr>
          <a:xfrm>
            <a:off x="5921115" y="3419100"/>
            <a:ext cx="367259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9607353" y="3419100"/>
            <a:ext cx="0" cy="139173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/>
              <p:cNvSpPr txBox="1"/>
              <p:nvPr/>
            </p:nvSpPr>
            <p:spPr>
              <a:xfrm>
                <a:off x="9311185" y="4860865"/>
                <a:ext cx="4201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1185" y="4860865"/>
                <a:ext cx="420179" cy="215444"/>
              </a:xfrm>
              <a:prstGeom prst="rect">
                <a:avLst/>
              </a:prstGeom>
              <a:blipFill>
                <a:blip r:embed="rId7"/>
                <a:stretch>
                  <a:fillRect l="-4348" r="-10145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/>
          <p:cNvSpPr txBox="1"/>
          <p:nvPr/>
        </p:nvSpPr>
        <p:spPr>
          <a:xfrm>
            <a:off x="563149" y="5705173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Lees af: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/>
              <p:cNvSpPr txBox="1"/>
              <p:nvPr/>
            </p:nvSpPr>
            <p:spPr>
              <a:xfrm>
                <a:off x="1599554" y="5705173"/>
                <a:ext cx="3747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 smtClean="0"/>
                  <a:t>Lichaamsgewicht van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𝟓𝟎</m:t>
                    </m:r>
                  </m:oMath>
                </a14:m>
                <a:r>
                  <a:rPr lang="nl-NL" b="1" dirty="0" smtClean="0"/>
                  <a:t> kg</a:t>
                </a:r>
                <a:endParaRPr lang="nl-NL" b="1" dirty="0"/>
              </a:p>
            </p:txBody>
          </p:sp>
        </mc:Choice>
        <mc:Fallback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554" y="5705173"/>
                <a:ext cx="3747629" cy="369332"/>
              </a:xfrm>
              <a:prstGeom prst="rect">
                <a:avLst/>
              </a:prstGeom>
              <a:blipFill>
                <a:blip r:embed="rId8"/>
                <a:stretch>
                  <a:fillRect l="-1301" t="-10000" r="-65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632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57</Words>
  <Application>Microsoft Office PowerPoint</Application>
  <PresentationFormat>Breedbeeld</PresentationFormat>
  <Paragraphs>31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2019-12-04T08:10:46Z</dcterms:created>
  <dcterms:modified xsi:type="dcterms:W3CDTF">2019-12-04T11:38:19Z</dcterms:modified>
</cp:coreProperties>
</file>