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00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001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24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30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91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336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911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137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04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762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77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B51AC-CE40-44B9-8EDE-0C2C589950D3}" type="datetimeFigureOut">
              <a:rPr lang="nl-NL" smtClean="0"/>
              <a:t>5-12-2019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3FC83-3C97-4E8A-940A-69BC609E8B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01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jp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86367" y="63106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74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650" y="631064"/>
            <a:ext cx="2922422" cy="472561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55" y="631064"/>
            <a:ext cx="5541721" cy="5230825"/>
          </a:xfrm>
          <a:prstGeom prst="rect">
            <a:avLst/>
          </a:prstGeom>
        </p:spPr>
      </p:pic>
      <p:cxnSp>
        <p:nvCxnSpPr>
          <p:cNvPr id="8" name="Rechte verbindingslijn 7"/>
          <p:cNvCxnSpPr/>
          <p:nvPr/>
        </p:nvCxnSpPr>
        <p:spPr>
          <a:xfrm>
            <a:off x="2098650" y="4482059"/>
            <a:ext cx="107926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ijschrift met afgeronde rechthoek 8"/>
          <p:cNvSpPr/>
          <p:nvPr/>
        </p:nvSpPr>
        <p:spPr>
          <a:xfrm>
            <a:off x="2715065" y="5711483"/>
            <a:ext cx="2977990" cy="576775"/>
          </a:xfrm>
          <a:prstGeom prst="wedgeRoundRectCallout">
            <a:avLst>
              <a:gd name="adj1" fmla="val -25311"/>
              <a:gd name="adj2" fmla="val -14888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Bereken de groeifactor per twee jaar.</a:t>
            </a:r>
          </a:p>
        </p:txBody>
      </p:sp>
    </p:spTree>
    <p:extLst>
      <p:ext uri="{BB962C8B-B14F-4D97-AF65-F5344CB8AC3E}">
        <p14:creationId xmlns:p14="http://schemas.microsoft.com/office/powerpoint/2010/main" val="305294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86367" y="63106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74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55" y="631064"/>
            <a:ext cx="5541721" cy="5230825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689548" y="1409075"/>
            <a:ext cx="3276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twee punten af in de figuur: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959294" y="1838449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1980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294" y="1838449"/>
                <a:ext cx="565861" cy="276999"/>
              </a:xfrm>
              <a:prstGeom prst="rect">
                <a:avLst/>
              </a:prstGeom>
              <a:blipFill>
                <a:blip r:embed="rId3"/>
                <a:stretch>
                  <a:fillRect l="-8602" r="-1075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Rechte verbindingslijn met pijl 7"/>
          <p:cNvCxnSpPr/>
          <p:nvPr/>
        </p:nvCxnSpPr>
        <p:spPr>
          <a:xfrm>
            <a:off x="1639718" y="1976948"/>
            <a:ext cx="46275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7324062" y="4509891"/>
            <a:ext cx="0" cy="101933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H="1">
            <a:off x="6253697" y="4516341"/>
            <a:ext cx="107036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5751299" y="4425510"/>
                <a:ext cx="46006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40000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299" y="4425510"/>
                <a:ext cx="460062" cy="184666"/>
              </a:xfrm>
              <a:prstGeom prst="rect">
                <a:avLst/>
              </a:prstGeom>
              <a:blipFill>
                <a:blip r:embed="rId4"/>
                <a:stretch>
                  <a:fillRect l="-7895" r="-789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Rechte verbindingslijn 13"/>
          <p:cNvCxnSpPr/>
          <p:nvPr/>
        </p:nvCxnSpPr>
        <p:spPr>
          <a:xfrm flipV="1">
            <a:off x="9414890" y="2578660"/>
            <a:ext cx="0" cy="29505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flipH="1">
            <a:off x="6253697" y="2585109"/>
            <a:ext cx="314712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5706691" y="2492776"/>
                <a:ext cx="50597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40 </m:t>
                      </m:r>
                      <m:r>
                        <m:rPr>
                          <m:sty m:val="p"/>
                        </m:rPr>
                        <a:rPr lang="nl-NL" sz="12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mln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691" y="2492776"/>
                <a:ext cx="505972" cy="184666"/>
              </a:xfrm>
              <a:prstGeom prst="rect">
                <a:avLst/>
              </a:prstGeom>
              <a:blipFill>
                <a:blip r:embed="rId5"/>
                <a:stretch>
                  <a:fillRect l="-6024" r="-84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2217034" y="1837160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7034" y="1837160"/>
                <a:ext cx="694101" cy="276999"/>
              </a:xfrm>
              <a:prstGeom prst="rect">
                <a:avLst/>
              </a:prstGeom>
              <a:blipFill>
                <a:blip r:embed="rId6"/>
                <a:stretch>
                  <a:fillRect l="-7895" r="-789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959294" y="2354277"/>
                <a:ext cx="5658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294" y="2354277"/>
                <a:ext cx="565861" cy="276999"/>
              </a:xfrm>
              <a:prstGeom prst="rect">
                <a:avLst/>
              </a:prstGeom>
              <a:blipFill>
                <a:blip r:embed="rId7"/>
                <a:stretch>
                  <a:fillRect l="-8602" r="-1075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met pijl 20"/>
          <p:cNvCxnSpPr/>
          <p:nvPr/>
        </p:nvCxnSpPr>
        <p:spPr>
          <a:xfrm>
            <a:off x="1639718" y="2492776"/>
            <a:ext cx="46275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2217034" y="2352988"/>
                <a:ext cx="10788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40000000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7034" y="2352988"/>
                <a:ext cx="1078821" cy="276999"/>
              </a:xfrm>
              <a:prstGeom prst="rect">
                <a:avLst/>
              </a:prstGeom>
              <a:blipFill>
                <a:blip r:embed="rId8"/>
                <a:stretch>
                  <a:fillRect l="-5085" r="-50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440126" y="2852711"/>
                <a:ext cx="23991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Groeifactor per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nl-NL" dirty="0"/>
                  <a:t> jaar:</a:t>
                </a:r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26" y="2852711"/>
                <a:ext cx="2399183" cy="369332"/>
              </a:xfrm>
              <a:prstGeom prst="rect">
                <a:avLst/>
              </a:prstGeom>
              <a:blipFill>
                <a:blip r:embed="rId9"/>
                <a:stretch>
                  <a:fillRect l="-2030" t="-9836" r="-1269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/>
              <p:cNvSpPr txBox="1"/>
              <p:nvPr/>
            </p:nvSpPr>
            <p:spPr>
              <a:xfrm>
                <a:off x="1065136" y="3438557"/>
                <a:ext cx="1013675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136" y="3438557"/>
                <a:ext cx="1013675" cy="299313"/>
              </a:xfrm>
              <a:prstGeom prst="rect">
                <a:avLst/>
              </a:prstGeom>
              <a:blipFill>
                <a:blip r:embed="rId10"/>
                <a:stretch>
                  <a:fillRect l="-5422" r="-1807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2161516" y="3328911"/>
                <a:ext cx="107882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40000000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40000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516" y="3328911"/>
                <a:ext cx="1078821" cy="5186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3293062" y="3469472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062" y="3469472"/>
                <a:ext cx="803105" cy="276999"/>
              </a:xfrm>
              <a:prstGeom prst="rect">
                <a:avLst/>
              </a:prstGeom>
              <a:blipFill>
                <a:blip r:embed="rId12"/>
                <a:stretch>
                  <a:fillRect l="-2273" r="-681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/>
              <p:cNvSpPr txBox="1"/>
              <p:nvPr/>
            </p:nvSpPr>
            <p:spPr>
              <a:xfrm>
                <a:off x="1065136" y="4211470"/>
                <a:ext cx="818109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136" y="4211470"/>
                <a:ext cx="818109" cy="299313"/>
              </a:xfrm>
              <a:prstGeom prst="rect">
                <a:avLst/>
              </a:prstGeom>
              <a:blipFill>
                <a:blip r:embed="rId13"/>
                <a:stretch>
                  <a:fillRect l="-6716" r="-2239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/>
              <p:cNvSpPr txBox="1"/>
              <p:nvPr/>
            </p:nvSpPr>
            <p:spPr>
              <a:xfrm>
                <a:off x="1934268" y="4113661"/>
                <a:ext cx="770980" cy="40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e>
                        <m:sup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268" y="4113661"/>
                <a:ext cx="770980" cy="40267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/>
              <p:cNvSpPr txBox="1"/>
              <p:nvPr/>
            </p:nvSpPr>
            <p:spPr>
              <a:xfrm>
                <a:off x="1048356" y="4924666"/>
                <a:ext cx="915892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356" y="4924666"/>
                <a:ext cx="915892" cy="299313"/>
              </a:xfrm>
              <a:prstGeom prst="rect">
                <a:avLst/>
              </a:prstGeom>
              <a:blipFill>
                <a:blip r:embed="rId15"/>
                <a:stretch>
                  <a:fillRect l="-6000" r="-2000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2022922" y="4835831"/>
                <a:ext cx="1085682" cy="457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1000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nl-NL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</a:rPr>
                                        <m:t>20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922" y="4835831"/>
                <a:ext cx="1085682" cy="45736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>
                <a:off x="3103494" y="4852020"/>
                <a:ext cx="1008225" cy="40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=1000</m:t>
                          </m:r>
                        </m:e>
                        <m:sup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494" y="4852020"/>
                <a:ext cx="1008225" cy="40267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4146729" y="4969636"/>
                <a:ext cx="1062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=1,995…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729" y="4969636"/>
                <a:ext cx="1062791" cy="276999"/>
              </a:xfrm>
              <a:prstGeom prst="rect">
                <a:avLst/>
              </a:prstGeom>
              <a:blipFill>
                <a:blip r:embed="rId18"/>
                <a:stretch>
                  <a:fillRect l="-171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1027771" y="5552979"/>
                <a:ext cx="1105046" cy="299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𝑗𝑎𝑎𝑟</m:t>
                          </m:r>
                        </m:sub>
                      </m:sSub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771" y="5552979"/>
                <a:ext cx="1105046" cy="299313"/>
              </a:xfrm>
              <a:prstGeom prst="rect">
                <a:avLst/>
              </a:prstGeom>
              <a:blipFill>
                <a:blip r:embed="rId19"/>
                <a:stretch>
                  <a:fillRect l="-4972" r="-4420" b="-2653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kstvak 33"/>
          <p:cNvSpPr txBox="1"/>
          <p:nvPr/>
        </p:nvSpPr>
        <p:spPr>
          <a:xfrm>
            <a:off x="903304" y="6053014"/>
            <a:ext cx="5582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Dus het aantal chips per transistor verdubbelt elke 2 jaar</a:t>
            </a:r>
          </a:p>
        </p:txBody>
      </p:sp>
    </p:spTree>
    <p:extLst>
      <p:ext uri="{BB962C8B-B14F-4D97-AF65-F5344CB8AC3E}">
        <p14:creationId xmlns:p14="http://schemas.microsoft.com/office/powerpoint/2010/main" val="364314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3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62</TotalTime>
  <Words>59</Words>
  <Application>Microsoft Office PowerPoint</Application>
  <PresentationFormat>Breedbeeld</PresentationFormat>
  <Paragraphs>22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2019-12-04T08:51:08Z</dcterms:created>
  <dcterms:modified xsi:type="dcterms:W3CDTF">2019-12-05T07:03:18Z</dcterms:modified>
</cp:coreProperties>
</file>