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108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312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0994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8553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820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385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2910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7468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578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6236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413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172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E59E3-7368-4432-A331-18B44BE45DC9}" type="datetimeFigureOut">
              <a:rPr lang="nl-NL" smtClean="0"/>
              <a:t>3-12-2019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F47A-5E34-4010-90C0-63697B62A4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9142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5.jpg"/><Relationship Id="rId7" Type="http://schemas.openxmlformats.org/officeDocument/2006/relationships/image" Target="../media/image2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png"/><Relationship Id="rId5" Type="http://schemas.openxmlformats.org/officeDocument/2006/relationships/image" Target="../media/image3.jpg"/><Relationship Id="rId4" Type="http://schemas.openxmlformats.org/officeDocument/2006/relationships/image" Target="../media/image6.jpg"/><Relationship Id="rId9" Type="http://schemas.openxmlformats.org/officeDocument/2006/relationships/image" Target="../media/image3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BC19BAB-067F-485C-9A66-6220F7704CE2}"/>
              </a:ext>
            </a:extLst>
          </p:cNvPr>
          <p:cNvSpPr txBox="1"/>
          <p:nvPr/>
        </p:nvSpPr>
        <p:spPr>
          <a:xfrm>
            <a:off x="506026" y="47939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A12C6AB-E1B1-4A39-B263-86718936A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603" y="479394"/>
            <a:ext cx="4002786" cy="108036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F21C8AA9-913E-4E6A-A5B0-145A026F76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52" y="1684921"/>
            <a:ext cx="3645256" cy="135239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87317A40-1F59-442C-8492-6B810C7AC0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295" y="479394"/>
            <a:ext cx="4130040" cy="4335780"/>
          </a:xfrm>
          <a:prstGeom prst="rect">
            <a:avLst/>
          </a:prstGeom>
        </p:spPr>
      </p:pic>
      <p:sp>
        <p:nvSpPr>
          <p:cNvPr id="15" name="Tekstvak 14">
            <a:extLst>
              <a:ext uri="{FF2B5EF4-FFF2-40B4-BE49-F238E27FC236}">
                <a16:creationId xmlns:a16="http://schemas.microsoft.com/office/drawing/2014/main" id="{BBEDFC20-1851-48CA-833B-639E08DB0976}"/>
              </a:ext>
            </a:extLst>
          </p:cNvPr>
          <p:cNvSpPr txBox="1"/>
          <p:nvPr/>
        </p:nvSpPr>
        <p:spPr>
          <a:xfrm>
            <a:off x="820052" y="3172873"/>
            <a:ext cx="4048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De grafieken van B en C zijn rechte lijnen,</a:t>
            </a:r>
          </a:p>
        </p:txBody>
      </p:sp>
      <p:sp>
        <p:nvSpPr>
          <p:cNvPr id="16" name="Tekstvak 15">
            <a:extLst>
              <a:ext uri="{FF2B5EF4-FFF2-40B4-BE49-F238E27FC236}">
                <a16:creationId xmlns:a16="http://schemas.microsoft.com/office/drawing/2014/main" id="{6F701C08-05CB-4437-A5D8-99EC82E5FA32}"/>
              </a:ext>
            </a:extLst>
          </p:cNvPr>
          <p:cNvSpPr txBox="1"/>
          <p:nvPr/>
        </p:nvSpPr>
        <p:spPr>
          <a:xfrm>
            <a:off x="824588" y="3542205"/>
            <a:ext cx="5889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 bij de planten B en C is er sprake van exponentiële groei.</a:t>
            </a:r>
          </a:p>
        </p:txBody>
      </p:sp>
      <p:sp>
        <p:nvSpPr>
          <p:cNvPr id="17" name="Tekstvak 16">
            <a:extLst>
              <a:ext uri="{FF2B5EF4-FFF2-40B4-BE49-F238E27FC236}">
                <a16:creationId xmlns:a16="http://schemas.microsoft.com/office/drawing/2014/main" id="{0DA5AE9C-437D-4562-A846-1FA4F54D7134}"/>
              </a:ext>
            </a:extLst>
          </p:cNvPr>
          <p:cNvSpPr txBox="1"/>
          <p:nvPr/>
        </p:nvSpPr>
        <p:spPr>
          <a:xfrm>
            <a:off x="820052" y="4096203"/>
            <a:ext cx="1405578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Voor plant B: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95F95C1-04E8-4BEB-997D-549FB018A20C}"/>
              </a:ext>
            </a:extLst>
          </p:cNvPr>
          <p:cNvSpPr txBox="1"/>
          <p:nvPr/>
        </p:nvSpPr>
        <p:spPr>
          <a:xfrm>
            <a:off x="2385366" y="4096203"/>
            <a:ext cx="514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0F78F5E-4F27-4CA1-AA76-64D75D2B9DE9}"/>
                  </a:ext>
                </a:extLst>
              </p:cNvPr>
              <p:cNvSpPr txBox="1"/>
              <p:nvPr/>
            </p:nvSpPr>
            <p:spPr>
              <a:xfrm>
                <a:off x="3020023" y="4142369"/>
                <a:ext cx="5414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0F78F5E-4F27-4CA1-AA76-64D75D2B9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0023" y="4142369"/>
                <a:ext cx="541430" cy="276999"/>
              </a:xfrm>
              <a:prstGeom prst="rect">
                <a:avLst/>
              </a:prstGeom>
              <a:blipFill>
                <a:blip r:embed="rId5"/>
                <a:stretch>
                  <a:fillRect l="-8989" r="-4494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A3F975E-3B3F-42BF-8BF2-00F256A36AD8}"/>
                  </a:ext>
                </a:extLst>
              </p:cNvPr>
              <p:cNvSpPr txBox="1"/>
              <p:nvPr/>
            </p:nvSpPr>
            <p:spPr>
              <a:xfrm>
                <a:off x="3611417" y="4142369"/>
                <a:ext cx="5841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A3F975E-3B3F-42BF-8BF2-00F256A36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1417" y="4142369"/>
                <a:ext cx="584134" cy="276999"/>
              </a:xfrm>
              <a:prstGeom prst="rect">
                <a:avLst/>
              </a:prstGeom>
              <a:blipFill>
                <a:blip r:embed="rId6"/>
                <a:stretch>
                  <a:fillRect l="-9375" t="-2222" r="-208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vaal 20">
            <a:extLst>
              <a:ext uri="{FF2B5EF4-FFF2-40B4-BE49-F238E27FC236}">
                <a16:creationId xmlns:a16="http://schemas.microsoft.com/office/drawing/2014/main" id="{536560FD-5D64-4092-A10F-7F371A9E6597}"/>
              </a:ext>
            </a:extLst>
          </p:cNvPr>
          <p:cNvSpPr/>
          <p:nvPr/>
        </p:nvSpPr>
        <p:spPr>
          <a:xfrm>
            <a:off x="11376708" y="1634632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>
            <a:extLst>
              <a:ext uri="{FF2B5EF4-FFF2-40B4-BE49-F238E27FC236}">
                <a16:creationId xmlns:a16="http://schemas.microsoft.com/office/drawing/2014/main" id="{F317B3A1-355C-4ED2-AF4E-DC10FF114710}"/>
              </a:ext>
            </a:extLst>
          </p:cNvPr>
          <p:cNvSpPr/>
          <p:nvPr/>
        </p:nvSpPr>
        <p:spPr>
          <a:xfrm>
            <a:off x="8352202" y="2714625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739D73F6-F23C-43D3-AA44-7D8660BED0BD}"/>
              </a:ext>
            </a:extLst>
          </p:cNvPr>
          <p:cNvCxnSpPr>
            <a:stCxn id="22" idx="0"/>
          </p:cNvCxnSpPr>
          <p:nvPr/>
        </p:nvCxnSpPr>
        <p:spPr>
          <a:xfrm>
            <a:off x="8388202" y="2714625"/>
            <a:ext cx="0" cy="175091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8D632741-86D8-4EF8-9ACC-2F7C36B39B1D}"/>
              </a:ext>
            </a:extLst>
          </p:cNvPr>
          <p:cNvCxnSpPr>
            <a:cxnSpLocks/>
          </p:cNvCxnSpPr>
          <p:nvPr/>
        </p:nvCxnSpPr>
        <p:spPr>
          <a:xfrm>
            <a:off x="11412708" y="1678090"/>
            <a:ext cx="0" cy="278744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C6D58D95-AE21-465A-B47C-95E7A23A104B}"/>
              </a:ext>
            </a:extLst>
          </p:cNvPr>
          <p:cNvCxnSpPr>
            <a:cxnSpLocks/>
          </p:cNvCxnSpPr>
          <p:nvPr/>
        </p:nvCxnSpPr>
        <p:spPr>
          <a:xfrm flipH="1">
            <a:off x="7762875" y="2743203"/>
            <a:ext cx="625327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C36042AB-9DE6-4554-9C20-FFA01A1F90B8}"/>
              </a:ext>
            </a:extLst>
          </p:cNvPr>
          <p:cNvCxnSpPr>
            <a:cxnSpLocks/>
          </p:cNvCxnSpPr>
          <p:nvPr/>
        </p:nvCxnSpPr>
        <p:spPr>
          <a:xfrm flipH="1">
            <a:off x="7762875" y="1670635"/>
            <a:ext cx="3647175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C04231C-795E-46AE-8BCE-453674C67ACD}"/>
                  </a:ext>
                </a:extLst>
              </p:cNvPr>
              <p:cNvSpPr txBox="1"/>
              <p:nvPr/>
            </p:nvSpPr>
            <p:spPr>
              <a:xfrm>
                <a:off x="11325091" y="4472989"/>
                <a:ext cx="169918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0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nl-NL" sz="1000" dirty="0"/>
              </a:p>
            </p:txBody>
          </p:sp>
        </mc:Choice>
        <mc:Fallback xmlns="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0C04231C-795E-46AE-8BCE-453674C67A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5091" y="4472989"/>
                <a:ext cx="169918" cy="153888"/>
              </a:xfrm>
              <a:prstGeom prst="rect">
                <a:avLst/>
              </a:prstGeom>
              <a:blipFill>
                <a:blip r:embed="rId7"/>
                <a:stretch>
                  <a:fillRect l="-21429" r="-17857" b="-8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kstvak 31">
            <a:extLst>
              <a:ext uri="{FF2B5EF4-FFF2-40B4-BE49-F238E27FC236}">
                <a16:creationId xmlns:a16="http://schemas.microsoft.com/office/drawing/2014/main" id="{4E81E515-4DE6-430F-8CC6-A99A38E9C7A6}"/>
              </a:ext>
            </a:extLst>
          </p:cNvPr>
          <p:cNvSpPr txBox="1"/>
          <p:nvPr/>
        </p:nvSpPr>
        <p:spPr>
          <a:xfrm>
            <a:off x="885510" y="4630508"/>
            <a:ext cx="54518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Lees twee punten, voldoende gespreid, af uit de grafiek: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115363F-AD8C-4D60-8BA8-E26B62DA8CE5}"/>
                  </a:ext>
                </a:extLst>
              </p:cNvPr>
              <p:cNvSpPr txBox="1"/>
              <p:nvPr/>
            </p:nvSpPr>
            <p:spPr>
              <a:xfrm>
                <a:off x="989572" y="5247653"/>
                <a:ext cx="19785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geeft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C115363F-AD8C-4D60-8BA8-E26B62DA8C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572" y="5247653"/>
                <a:ext cx="1978555" cy="276999"/>
              </a:xfrm>
              <a:prstGeom prst="rect">
                <a:avLst/>
              </a:prstGeom>
              <a:blipFill>
                <a:blip r:embed="rId8"/>
                <a:stretch>
                  <a:fillRect l="-1846" t="-2222" r="-2462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1F3E5EFD-1A5E-43B7-9FD0-B542A84E679A}"/>
                  </a:ext>
                </a:extLst>
              </p:cNvPr>
              <p:cNvSpPr txBox="1"/>
              <p:nvPr/>
            </p:nvSpPr>
            <p:spPr>
              <a:xfrm>
                <a:off x="989572" y="5672751"/>
                <a:ext cx="22350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geeft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=300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1F3E5EFD-1A5E-43B7-9FD0-B542A84E6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572" y="5672751"/>
                <a:ext cx="2235035" cy="276999"/>
              </a:xfrm>
              <a:prstGeom prst="rect">
                <a:avLst/>
              </a:prstGeom>
              <a:blipFill>
                <a:blip r:embed="rId9"/>
                <a:stretch>
                  <a:fillRect l="-1635" t="-4444" r="-2180" b="-3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B194B2C-B759-4188-9895-2CDE00837FDB}"/>
                  </a:ext>
                </a:extLst>
              </p:cNvPr>
              <p:cNvSpPr txBox="1"/>
              <p:nvPr/>
            </p:nvSpPr>
            <p:spPr>
              <a:xfrm rot="10800000">
                <a:off x="2983029" y="5155320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DB194B2C-B759-4188-9895-2CDE00837F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2983029" y="5155320"/>
                <a:ext cx="401777" cy="88428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D6FCEC5C-E403-4936-BD25-095386C0C7C9}"/>
                  </a:ext>
                </a:extLst>
              </p:cNvPr>
              <p:cNvSpPr txBox="1"/>
              <p:nvPr/>
            </p:nvSpPr>
            <p:spPr>
              <a:xfrm>
                <a:off x="3576354" y="5373182"/>
                <a:ext cx="1192378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25 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𝑑𝑎𝑔𝑒𝑛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6" name="Tekstvak 35">
                <a:extLst>
                  <a:ext uri="{FF2B5EF4-FFF2-40B4-BE49-F238E27FC236}">
                    <a16:creationId xmlns:a16="http://schemas.microsoft.com/office/drawing/2014/main" id="{D6FCEC5C-E403-4936-BD25-095386C0C7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354" y="5373182"/>
                <a:ext cx="1192378" cy="299569"/>
              </a:xfrm>
              <a:prstGeom prst="rect">
                <a:avLst/>
              </a:prstGeom>
              <a:blipFill>
                <a:blip r:embed="rId11"/>
                <a:stretch>
                  <a:fillRect l="-4615" r="-1538" b="-26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7374E59E-88BF-4FC8-8EA5-09FC1834B951}"/>
                  </a:ext>
                </a:extLst>
              </p:cNvPr>
              <p:cNvSpPr txBox="1"/>
              <p:nvPr/>
            </p:nvSpPr>
            <p:spPr>
              <a:xfrm>
                <a:off x="4801803" y="5237262"/>
                <a:ext cx="437620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300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7374E59E-88BF-4FC8-8EA5-09FC1834B9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803" y="5237262"/>
                <a:ext cx="437620" cy="51860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F3D2E087-F07E-4DB7-B619-26375038EF00}"/>
                  </a:ext>
                </a:extLst>
              </p:cNvPr>
              <p:cNvSpPr txBox="1"/>
              <p:nvPr/>
            </p:nvSpPr>
            <p:spPr>
              <a:xfrm>
                <a:off x="5283463" y="5368455"/>
                <a:ext cx="72295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=3,75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F3D2E087-F07E-4DB7-B619-26375038EF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463" y="5368455"/>
                <a:ext cx="722955" cy="276999"/>
              </a:xfrm>
              <a:prstGeom prst="rect">
                <a:avLst/>
              </a:prstGeom>
              <a:blipFill>
                <a:blip r:embed="rId13"/>
                <a:stretch>
                  <a:fillRect l="-3390" r="-8475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BF297C1C-8B2B-4C54-899F-79B362A51147}"/>
                  </a:ext>
                </a:extLst>
              </p:cNvPr>
              <p:cNvSpPr txBox="1"/>
              <p:nvPr/>
            </p:nvSpPr>
            <p:spPr>
              <a:xfrm>
                <a:off x="3576354" y="6039601"/>
                <a:ext cx="759567" cy="29956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𝑑𝑎𝑔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BF297C1C-8B2B-4C54-899F-79B362A51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6354" y="6039601"/>
                <a:ext cx="759567" cy="299569"/>
              </a:xfrm>
              <a:prstGeom prst="rect">
                <a:avLst/>
              </a:prstGeom>
              <a:blipFill>
                <a:blip r:embed="rId14"/>
                <a:stretch>
                  <a:fillRect l="-7258" r="-3226" b="-2857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7E51662-571D-46E3-87E5-D096E4A421ED}"/>
                  </a:ext>
                </a:extLst>
              </p:cNvPr>
              <p:cNvSpPr txBox="1"/>
              <p:nvPr/>
            </p:nvSpPr>
            <p:spPr>
              <a:xfrm>
                <a:off x="4402535" y="5937771"/>
                <a:ext cx="690830" cy="4026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3,75</m:t>
                          </m:r>
                        </m:e>
                        <m:sup>
                          <m:f>
                            <m:f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25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37E51662-571D-46E3-87E5-D096E4A42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535" y="5937771"/>
                <a:ext cx="690830" cy="40267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FE5A336F-E919-4BE7-AA14-56F099270D8A}"/>
                  </a:ext>
                </a:extLst>
              </p:cNvPr>
              <p:cNvSpPr txBox="1"/>
              <p:nvPr/>
            </p:nvSpPr>
            <p:spPr>
              <a:xfrm>
                <a:off x="5159979" y="6062171"/>
                <a:ext cx="119103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=1,0542…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FE5A336F-E919-4BE7-AA14-56F099270D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9979" y="6062171"/>
                <a:ext cx="1191032" cy="276999"/>
              </a:xfrm>
              <a:prstGeom prst="rect">
                <a:avLst/>
              </a:prstGeom>
              <a:blipFill>
                <a:blip r:embed="rId16"/>
                <a:stretch>
                  <a:fillRect l="-153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Rechte verbindingslijn 42">
            <a:extLst>
              <a:ext uri="{FF2B5EF4-FFF2-40B4-BE49-F238E27FC236}">
                <a16:creationId xmlns:a16="http://schemas.microsoft.com/office/drawing/2014/main" id="{185F20BA-108A-4E0F-8998-3D8CF8954B1C}"/>
              </a:ext>
            </a:extLst>
          </p:cNvPr>
          <p:cNvCxnSpPr/>
          <p:nvPr/>
        </p:nvCxnSpPr>
        <p:spPr>
          <a:xfrm flipV="1">
            <a:off x="6400797" y="4738255"/>
            <a:ext cx="0" cy="17872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2938257E-892E-463C-8BC3-B4F84B115729}"/>
              </a:ext>
            </a:extLst>
          </p:cNvPr>
          <p:cNvCxnSpPr>
            <a:cxnSpLocks/>
          </p:cNvCxnSpPr>
          <p:nvPr/>
        </p:nvCxnSpPr>
        <p:spPr>
          <a:xfrm flipH="1">
            <a:off x="6400797" y="4738255"/>
            <a:ext cx="5427522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kstvak 45">
            <a:extLst>
              <a:ext uri="{FF2B5EF4-FFF2-40B4-BE49-F238E27FC236}">
                <a16:creationId xmlns:a16="http://schemas.microsoft.com/office/drawing/2014/main" id="{7F49BD40-E5E8-4D7B-9227-585D46CA56E2}"/>
              </a:ext>
            </a:extLst>
          </p:cNvPr>
          <p:cNvSpPr txBox="1"/>
          <p:nvPr/>
        </p:nvSpPr>
        <p:spPr>
          <a:xfrm>
            <a:off x="6587177" y="4869521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dus</a:t>
            </a:r>
          </a:p>
        </p:txBody>
      </p:sp>
      <p:cxnSp>
        <p:nvCxnSpPr>
          <p:cNvPr id="48" name="Rechte verbindingslijn met pijl 47">
            <a:extLst>
              <a:ext uri="{FF2B5EF4-FFF2-40B4-BE49-F238E27FC236}">
                <a16:creationId xmlns:a16="http://schemas.microsoft.com/office/drawing/2014/main" id="{B1448FD3-FBEB-4420-BCB0-B777C7F3D87A}"/>
              </a:ext>
            </a:extLst>
          </p:cNvPr>
          <p:cNvCxnSpPr>
            <a:cxnSpLocks/>
          </p:cNvCxnSpPr>
          <p:nvPr/>
        </p:nvCxnSpPr>
        <p:spPr>
          <a:xfrm>
            <a:off x="4349190" y="4280868"/>
            <a:ext cx="2996782" cy="689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2F2DD773-62D4-4D79-BBF3-39EB3CF386CE}"/>
                  </a:ext>
                </a:extLst>
              </p:cNvPr>
              <p:cNvSpPr txBox="1"/>
              <p:nvPr/>
            </p:nvSpPr>
            <p:spPr>
              <a:xfrm>
                <a:off x="7341219" y="4954396"/>
                <a:ext cx="18926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1,0542…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2F2DD773-62D4-4D79-BBF3-39EB3CF3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1219" y="4954396"/>
                <a:ext cx="1892634" cy="276999"/>
              </a:xfrm>
              <a:prstGeom prst="rect">
                <a:avLst/>
              </a:prstGeom>
              <a:blipFill>
                <a:blip r:embed="rId17"/>
                <a:stretch>
                  <a:fillRect l="-2251" t="-2222" r="-322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kstvak 49">
            <a:extLst>
              <a:ext uri="{FF2B5EF4-FFF2-40B4-BE49-F238E27FC236}">
                <a16:creationId xmlns:a16="http://schemas.microsoft.com/office/drawing/2014/main" id="{7006E053-657B-4772-B670-EA40DD15F2EF}"/>
              </a:ext>
            </a:extLst>
          </p:cNvPr>
          <p:cNvSpPr txBox="1"/>
          <p:nvPr/>
        </p:nvSpPr>
        <p:spPr>
          <a:xfrm>
            <a:off x="6587177" y="5374973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C477D28E-E298-4FA3-8488-51720F0B10FE}"/>
                  </a:ext>
                </a:extLst>
              </p:cNvPr>
              <p:cNvSpPr txBox="1"/>
              <p:nvPr/>
            </p:nvSpPr>
            <p:spPr>
              <a:xfrm>
                <a:off x="7345972" y="5421139"/>
                <a:ext cx="17316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=5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en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=80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1" name="Tekstvak 50">
                <a:extLst>
                  <a:ext uri="{FF2B5EF4-FFF2-40B4-BE49-F238E27FC236}">
                    <a16:creationId xmlns:a16="http://schemas.microsoft.com/office/drawing/2014/main" id="{C477D28E-E298-4FA3-8488-51720F0B10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972" y="5421139"/>
                <a:ext cx="1731693" cy="276999"/>
              </a:xfrm>
              <a:prstGeom prst="rect">
                <a:avLst/>
              </a:prstGeom>
              <a:blipFill>
                <a:blip r:embed="rId18"/>
                <a:stretch>
                  <a:fillRect l="-2113" r="-3169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51D8D6C6-9325-4E46-B9BA-F0D55D3D1BEC}"/>
                  </a:ext>
                </a:extLst>
              </p:cNvPr>
              <p:cNvSpPr txBox="1"/>
              <p:nvPr/>
            </p:nvSpPr>
            <p:spPr>
              <a:xfrm rot="10800000">
                <a:off x="9001092" y="4895530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2" name="Tekstvak 51">
                <a:extLst>
                  <a:ext uri="{FF2B5EF4-FFF2-40B4-BE49-F238E27FC236}">
                    <a16:creationId xmlns:a16="http://schemas.microsoft.com/office/drawing/2014/main" id="{51D8D6C6-9325-4E46-B9BA-F0D55D3D1B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9001092" y="4895530"/>
                <a:ext cx="401777" cy="884281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39832788-4F3A-4B0D-9D94-3F6966E588E8}"/>
                  </a:ext>
                </a:extLst>
              </p:cNvPr>
              <p:cNvSpPr txBox="1"/>
              <p:nvPr/>
            </p:nvSpPr>
            <p:spPr>
              <a:xfrm>
                <a:off x="10002196" y="5172202"/>
                <a:ext cx="5466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80=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39832788-4F3A-4B0D-9D94-3F6966E58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196" y="5172202"/>
                <a:ext cx="546625" cy="276999"/>
              </a:xfrm>
              <a:prstGeom prst="rect">
                <a:avLst/>
              </a:prstGeom>
              <a:blipFill>
                <a:blip r:embed="rId20"/>
                <a:stretch>
                  <a:fillRect l="-10112" r="-449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217A46D5-190E-48B4-A5F0-244C72212556}"/>
                  </a:ext>
                </a:extLst>
              </p:cNvPr>
              <p:cNvSpPr txBox="1"/>
              <p:nvPr/>
            </p:nvSpPr>
            <p:spPr>
              <a:xfrm>
                <a:off x="10548821" y="5176569"/>
                <a:ext cx="1359538" cy="2800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1,0542…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217A46D5-190E-48B4-A5F0-244C722125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48821" y="5176569"/>
                <a:ext cx="1359538" cy="280077"/>
              </a:xfrm>
              <a:prstGeom prst="rect">
                <a:avLst/>
              </a:prstGeom>
              <a:blipFill>
                <a:blip r:embed="rId21"/>
                <a:stretch>
                  <a:fillRect l="-4036" t="-4348" r="-1794" b="-869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kstvak 56">
            <a:extLst>
              <a:ext uri="{FF2B5EF4-FFF2-40B4-BE49-F238E27FC236}">
                <a16:creationId xmlns:a16="http://schemas.microsoft.com/office/drawing/2014/main" id="{6F0EB934-51AE-4113-B602-BF8196121228}"/>
              </a:ext>
            </a:extLst>
          </p:cNvPr>
          <p:cNvSpPr txBox="1"/>
          <p:nvPr/>
        </p:nvSpPr>
        <p:spPr>
          <a:xfrm>
            <a:off x="9320983" y="5120672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7BF16B0C-363E-46C8-A4B9-AAA412D23D5C}"/>
                  </a:ext>
                </a:extLst>
              </p:cNvPr>
              <p:cNvSpPr txBox="1"/>
              <p:nvPr/>
            </p:nvSpPr>
            <p:spPr>
              <a:xfrm>
                <a:off x="9471942" y="5589406"/>
                <a:ext cx="1492588" cy="5497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80</m:t>
                          </m:r>
                        </m:num>
                        <m:den>
                          <m:sSup>
                            <m:sSupPr>
                              <m:ctrlP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1,0542…</m:t>
                              </m:r>
                            </m:e>
                            <m:sup>
                              <m:r>
                                <a:rPr lang="nl-NL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8" name="Tekstvak 57">
                <a:extLst>
                  <a:ext uri="{FF2B5EF4-FFF2-40B4-BE49-F238E27FC236}">
                    <a16:creationId xmlns:a16="http://schemas.microsoft.com/office/drawing/2014/main" id="{7BF16B0C-363E-46C8-A4B9-AAA412D23D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1942" y="5589406"/>
                <a:ext cx="1492588" cy="54970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33FB8878-5725-4F5A-8555-605964089FAB}"/>
                  </a:ext>
                </a:extLst>
              </p:cNvPr>
              <p:cNvSpPr txBox="1"/>
              <p:nvPr/>
            </p:nvSpPr>
            <p:spPr>
              <a:xfrm>
                <a:off x="11016833" y="5756459"/>
                <a:ext cx="9345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=61,4…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33FB8878-5725-4F5A-8555-605964089F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16833" y="5756459"/>
                <a:ext cx="934551" cy="276999"/>
              </a:xfrm>
              <a:prstGeom prst="rect">
                <a:avLst/>
              </a:prstGeom>
              <a:blipFill>
                <a:blip r:embed="rId23"/>
                <a:stretch>
                  <a:fillRect l="-1948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4E1837FE-96C7-46DA-B90C-A705BF7EC8F2}"/>
                  </a:ext>
                </a:extLst>
              </p:cNvPr>
              <p:cNvSpPr txBox="1"/>
              <p:nvPr/>
            </p:nvSpPr>
            <p:spPr>
              <a:xfrm>
                <a:off x="7230580" y="6140949"/>
                <a:ext cx="5513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e>
                        <m:sub>
                          <m:r>
                            <a:rPr lang="nl-NL" b="1" i="1" smtClean="0">
                              <a:latin typeface="Cambria Math" panose="02040503050406030204" pitchFamily="18" charset="0"/>
                            </a:rPr>
                            <m:t>𝑩</m:t>
                          </m:r>
                        </m:sub>
                      </m:sSub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4E1837FE-96C7-46DA-B90C-A705BF7EC8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0580" y="6140949"/>
                <a:ext cx="551368" cy="276999"/>
              </a:xfrm>
              <a:prstGeom prst="rect">
                <a:avLst/>
              </a:prstGeom>
              <a:blipFill>
                <a:blip r:embed="rId24"/>
                <a:stretch>
                  <a:fillRect l="-8791" r="-4396" b="-1521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kstvak 60">
            <a:extLst>
              <a:ext uri="{FF2B5EF4-FFF2-40B4-BE49-F238E27FC236}">
                <a16:creationId xmlns:a16="http://schemas.microsoft.com/office/drawing/2014/main" id="{3D704722-E9CE-4532-8E7B-181C6A0CFCCA}"/>
              </a:ext>
            </a:extLst>
          </p:cNvPr>
          <p:cNvSpPr txBox="1"/>
          <p:nvPr/>
        </p:nvSpPr>
        <p:spPr>
          <a:xfrm>
            <a:off x="6564552" y="6094783"/>
            <a:ext cx="545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b="1" dirty="0"/>
              <a:t>Dus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85053B02-47F4-4FD7-B1AB-A5DC6D8A1E44}"/>
                  </a:ext>
                </a:extLst>
              </p:cNvPr>
              <p:cNvSpPr txBox="1"/>
              <p:nvPr/>
            </p:nvSpPr>
            <p:spPr>
              <a:xfrm>
                <a:off x="7821451" y="6140948"/>
                <a:ext cx="10771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1" i="1" smtClean="0">
                          <a:latin typeface="Cambria Math" panose="02040503050406030204" pitchFamily="18" charset="0"/>
                        </a:rPr>
                        <m:t>𝟔𝟏</m:t>
                      </m:r>
                      <m:r>
                        <a:rPr lang="nl-NL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𝟎𝟓</m:t>
                          </m:r>
                        </m:e>
                        <m:sup>
                          <m:r>
                            <a:rPr lang="nl-NL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</m:oMath>
                  </m:oMathPara>
                </a14:m>
                <a:endParaRPr lang="nl-NL" b="1" dirty="0"/>
              </a:p>
            </p:txBody>
          </p:sp>
        </mc:Choice>
        <mc:Fallback xmlns="">
          <p:sp>
            <p:nvSpPr>
              <p:cNvPr id="62" name="Tekstvak 61">
                <a:extLst>
                  <a:ext uri="{FF2B5EF4-FFF2-40B4-BE49-F238E27FC236}">
                    <a16:creationId xmlns:a16="http://schemas.microsoft.com/office/drawing/2014/main" id="{85053B02-47F4-4FD7-B1AB-A5DC6D8A1E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1451" y="6140948"/>
                <a:ext cx="1077153" cy="276999"/>
              </a:xfrm>
              <a:prstGeom prst="rect">
                <a:avLst/>
              </a:prstGeom>
              <a:blipFill>
                <a:blip r:embed="rId25"/>
                <a:stretch>
                  <a:fillRect l="-4520" r="-1695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Rechte verbindingslijn 63">
            <a:extLst>
              <a:ext uri="{FF2B5EF4-FFF2-40B4-BE49-F238E27FC236}">
                <a16:creationId xmlns:a16="http://schemas.microsoft.com/office/drawing/2014/main" id="{830CDACB-EE2B-4AF1-BC37-87592FCBC5C3}"/>
              </a:ext>
            </a:extLst>
          </p:cNvPr>
          <p:cNvCxnSpPr/>
          <p:nvPr/>
        </p:nvCxnSpPr>
        <p:spPr>
          <a:xfrm>
            <a:off x="1077686" y="2220686"/>
            <a:ext cx="182230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echte verbindingslijn 64">
            <a:extLst>
              <a:ext uri="{FF2B5EF4-FFF2-40B4-BE49-F238E27FC236}">
                <a16:creationId xmlns:a16="http://schemas.microsoft.com/office/drawing/2014/main" id="{55EBE944-8E70-4D16-91C7-4FE8EDD83B70}"/>
              </a:ext>
            </a:extLst>
          </p:cNvPr>
          <p:cNvCxnSpPr/>
          <p:nvPr/>
        </p:nvCxnSpPr>
        <p:spPr>
          <a:xfrm>
            <a:off x="2400697" y="3059091"/>
            <a:ext cx="182230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052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500"/>
                            </p:stCondLst>
                            <p:childTnLst>
                              <p:par>
                                <p:cTn id="1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500"/>
                            </p:stCondLst>
                            <p:childTnLst>
                              <p:par>
                                <p:cTn id="16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18" grpId="0"/>
      <p:bldP spid="19" grpId="0"/>
      <p:bldP spid="20" grpId="0"/>
      <p:bldP spid="21" grpId="0" animBg="1"/>
      <p:bldP spid="22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6" grpId="0"/>
      <p:bldP spid="49" grpId="0"/>
      <p:bldP spid="50" grpId="0"/>
      <p:bldP spid="51" grpId="0"/>
      <p:bldP spid="52" grpId="0"/>
      <p:bldP spid="53" grpId="0"/>
      <p:bldP spid="54" grpId="0"/>
      <p:bldP spid="57" grpId="0"/>
      <p:bldP spid="58" grpId="0"/>
      <p:bldP spid="59" grpId="0"/>
      <p:bldP spid="60" grpId="0"/>
      <p:bldP spid="61" grpId="0"/>
      <p:bldP spid="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BC19BAB-067F-485C-9A66-6220F7704CE2}"/>
              </a:ext>
            </a:extLst>
          </p:cNvPr>
          <p:cNvSpPr txBox="1"/>
          <p:nvPr/>
        </p:nvSpPr>
        <p:spPr>
          <a:xfrm>
            <a:off x="506026" y="47939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A12C6AB-E1B1-4A39-B263-86718936A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603" y="479394"/>
            <a:ext cx="4002786" cy="1080364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F21C8AA9-913E-4E6A-A5B0-145A026F76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52" y="1684921"/>
            <a:ext cx="3645256" cy="135239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87317A40-1F59-442C-8492-6B810C7AC0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295" y="479394"/>
            <a:ext cx="4130040" cy="4335780"/>
          </a:xfrm>
          <a:prstGeom prst="rect">
            <a:avLst/>
          </a:prstGeom>
        </p:spPr>
      </p:pic>
      <p:sp>
        <p:nvSpPr>
          <p:cNvPr id="17" name="Tekstvak 16">
            <a:extLst>
              <a:ext uri="{FF2B5EF4-FFF2-40B4-BE49-F238E27FC236}">
                <a16:creationId xmlns:a16="http://schemas.microsoft.com/office/drawing/2014/main" id="{0DA5AE9C-437D-4562-A846-1FA4F54D7134}"/>
              </a:ext>
            </a:extLst>
          </p:cNvPr>
          <p:cNvSpPr txBox="1"/>
          <p:nvPr/>
        </p:nvSpPr>
        <p:spPr>
          <a:xfrm>
            <a:off x="953714" y="3279915"/>
            <a:ext cx="1403974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Voor plant C:</a:t>
            </a:r>
          </a:p>
        </p:txBody>
      </p:sp>
      <p:sp>
        <p:nvSpPr>
          <p:cNvPr id="18" name="Tekstvak 17">
            <a:extLst>
              <a:ext uri="{FF2B5EF4-FFF2-40B4-BE49-F238E27FC236}">
                <a16:creationId xmlns:a16="http://schemas.microsoft.com/office/drawing/2014/main" id="{D95F95C1-04E8-4BEB-997D-549FB018A20C}"/>
              </a:ext>
            </a:extLst>
          </p:cNvPr>
          <p:cNvSpPr txBox="1"/>
          <p:nvPr/>
        </p:nvSpPr>
        <p:spPr>
          <a:xfrm>
            <a:off x="2519028" y="3279915"/>
            <a:ext cx="5146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0F78F5E-4F27-4CA1-AA76-64D75D2B9DE9}"/>
                  </a:ext>
                </a:extLst>
              </p:cNvPr>
              <p:cNvSpPr txBox="1"/>
              <p:nvPr/>
            </p:nvSpPr>
            <p:spPr>
              <a:xfrm>
                <a:off x="3153685" y="3326081"/>
                <a:ext cx="5330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C0F78F5E-4F27-4CA1-AA76-64D75D2B9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685" y="3326081"/>
                <a:ext cx="533095" cy="276999"/>
              </a:xfrm>
              <a:prstGeom prst="rect">
                <a:avLst/>
              </a:prstGeom>
              <a:blipFill>
                <a:blip r:embed="rId5"/>
                <a:stretch>
                  <a:fillRect l="-9091" r="-4545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A3F975E-3B3F-42BF-8BF2-00F256A36AD8}"/>
                  </a:ext>
                </a:extLst>
              </p:cNvPr>
              <p:cNvSpPr txBox="1"/>
              <p:nvPr/>
            </p:nvSpPr>
            <p:spPr>
              <a:xfrm>
                <a:off x="3745079" y="3326081"/>
                <a:ext cx="5841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𝑔</m:t>
                          </m:r>
                        </m:e>
                        <m:sup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nl-NL" dirty="0"/>
              </a:p>
            </p:txBody>
          </p:sp>
        </mc:Choice>
        <mc:Fallback xmlns="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1A3F975E-3B3F-42BF-8BF2-00F256A36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5079" y="3326081"/>
                <a:ext cx="584134" cy="276999"/>
              </a:xfrm>
              <a:prstGeom prst="rect">
                <a:avLst/>
              </a:prstGeom>
              <a:blipFill>
                <a:blip r:embed="rId6"/>
                <a:stretch>
                  <a:fillRect l="-9375" t="-2222" r="-2083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Afbeelding 2">
            <a:extLst>
              <a:ext uri="{FF2B5EF4-FFF2-40B4-BE49-F238E27FC236}">
                <a16:creationId xmlns:a16="http://schemas.microsoft.com/office/drawing/2014/main" id="{0C976FE9-06DF-4AC4-A081-D7CF426135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292" y="3873514"/>
            <a:ext cx="4002786" cy="235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249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6BC19BAB-067F-485C-9A66-6220F7704CE2}"/>
              </a:ext>
            </a:extLst>
          </p:cNvPr>
          <p:cNvSpPr txBox="1"/>
          <p:nvPr/>
        </p:nvSpPr>
        <p:spPr>
          <a:xfrm>
            <a:off x="506026" y="479394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71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FA12C6AB-E1B1-4A39-B263-86718936AB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2603" y="479394"/>
            <a:ext cx="4002786" cy="1080364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459D21D8-B48D-466B-A32E-058DF91679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52" y="1622727"/>
            <a:ext cx="3870655" cy="1088136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68F7CFDE-E6BE-4BC5-B0AE-767F849F4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052" y="3324588"/>
            <a:ext cx="5782666" cy="1367942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87317A40-1F59-442C-8492-6B810C7AC08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1295" y="479394"/>
            <a:ext cx="4130040" cy="4335780"/>
          </a:xfrm>
          <a:prstGeom prst="rect">
            <a:avLst/>
          </a:prstGeom>
        </p:spPr>
      </p:pic>
      <p:sp>
        <p:nvSpPr>
          <p:cNvPr id="9" name="Ovaal 8">
            <a:extLst>
              <a:ext uri="{FF2B5EF4-FFF2-40B4-BE49-F238E27FC236}">
                <a16:creationId xmlns:a16="http://schemas.microsoft.com/office/drawing/2014/main" id="{06762A05-7DF7-40B4-8187-68BC3FE4AC77}"/>
              </a:ext>
            </a:extLst>
          </p:cNvPr>
          <p:cNvSpPr/>
          <p:nvPr/>
        </p:nvSpPr>
        <p:spPr>
          <a:xfrm>
            <a:off x="8352202" y="3519684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0B5902DA-2BD8-4F5A-9372-386FFB0F7101}"/>
              </a:ext>
            </a:extLst>
          </p:cNvPr>
          <p:cNvCxnSpPr>
            <a:cxnSpLocks/>
          </p:cNvCxnSpPr>
          <p:nvPr/>
        </p:nvCxnSpPr>
        <p:spPr>
          <a:xfrm>
            <a:off x="8388202" y="3551583"/>
            <a:ext cx="0" cy="91395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>
            <a:extLst>
              <a:ext uri="{FF2B5EF4-FFF2-40B4-BE49-F238E27FC236}">
                <a16:creationId xmlns:a16="http://schemas.microsoft.com/office/drawing/2014/main" id="{8BF14C97-6CC2-4192-8B61-EC18FE587B7E}"/>
              </a:ext>
            </a:extLst>
          </p:cNvPr>
          <p:cNvCxnSpPr>
            <a:cxnSpLocks/>
          </p:cNvCxnSpPr>
          <p:nvPr/>
        </p:nvCxnSpPr>
        <p:spPr>
          <a:xfrm flipH="1">
            <a:off x="7762876" y="3551583"/>
            <a:ext cx="625327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al 14">
            <a:extLst>
              <a:ext uri="{FF2B5EF4-FFF2-40B4-BE49-F238E27FC236}">
                <a16:creationId xmlns:a16="http://schemas.microsoft.com/office/drawing/2014/main" id="{E72984EB-AB76-42EC-A8C5-DCCE95589E58}"/>
              </a:ext>
            </a:extLst>
          </p:cNvPr>
          <p:cNvSpPr/>
          <p:nvPr/>
        </p:nvSpPr>
        <p:spPr>
          <a:xfrm>
            <a:off x="10767104" y="1385712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09AF0A3C-F8E4-4610-93E5-3ED8EB3A92DA}"/>
              </a:ext>
            </a:extLst>
          </p:cNvPr>
          <p:cNvCxnSpPr>
            <a:cxnSpLocks/>
          </p:cNvCxnSpPr>
          <p:nvPr/>
        </p:nvCxnSpPr>
        <p:spPr>
          <a:xfrm>
            <a:off x="10799639" y="1457712"/>
            <a:ext cx="0" cy="300782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44F42ADA-8BD8-4944-9097-79BF78F8FE2D}"/>
              </a:ext>
            </a:extLst>
          </p:cNvPr>
          <p:cNvCxnSpPr>
            <a:cxnSpLocks/>
          </p:cNvCxnSpPr>
          <p:nvPr/>
        </p:nvCxnSpPr>
        <p:spPr>
          <a:xfrm flipH="1">
            <a:off x="7762876" y="1425176"/>
            <a:ext cx="3076228" cy="3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chte verbindingslijn 4">
            <a:extLst>
              <a:ext uri="{FF2B5EF4-FFF2-40B4-BE49-F238E27FC236}">
                <a16:creationId xmlns:a16="http://schemas.microsoft.com/office/drawing/2014/main" id="{CB0D26A2-7E94-4838-8FB7-AA8C0CF32DAC}"/>
              </a:ext>
            </a:extLst>
          </p:cNvPr>
          <p:cNvCxnSpPr>
            <a:cxnSpLocks/>
          </p:cNvCxnSpPr>
          <p:nvPr/>
        </p:nvCxnSpPr>
        <p:spPr>
          <a:xfrm flipV="1">
            <a:off x="7794408" y="874881"/>
            <a:ext cx="3627783" cy="320371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E0733D6-FACD-4687-A531-1A1817C0869C}"/>
                  </a:ext>
                </a:extLst>
              </p:cNvPr>
              <p:cNvSpPr txBox="1"/>
              <p:nvPr/>
            </p:nvSpPr>
            <p:spPr>
              <a:xfrm>
                <a:off x="7801442" y="4071760"/>
                <a:ext cx="1592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nl-NL" sz="1400" dirty="0"/>
              </a:p>
            </p:txBody>
          </p:sp>
        </mc:Choice>
        <mc:Fallback xmlns="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DE0733D6-FACD-4687-A531-1A1817C08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1442" y="4071760"/>
                <a:ext cx="159274" cy="215444"/>
              </a:xfrm>
              <a:prstGeom prst="rect">
                <a:avLst/>
              </a:prstGeom>
              <a:blipFill>
                <a:blip r:embed="rId6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kstvak 37">
            <a:extLst>
              <a:ext uri="{FF2B5EF4-FFF2-40B4-BE49-F238E27FC236}">
                <a16:creationId xmlns:a16="http://schemas.microsoft.com/office/drawing/2014/main" id="{8017ACF5-D243-4170-9551-9D0E0AD0299D}"/>
              </a:ext>
            </a:extLst>
          </p:cNvPr>
          <p:cNvSpPr txBox="1"/>
          <p:nvPr/>
        </p:nvSpPr>
        <p:spPr>
          <a:xfrm>
            <a:off x="1093302" y="2759052"/>
            <a:ext cx="2420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Zie grafiek, zwarte kleur</a:t>
            </a:r>
          </a:p>
        </p:txBody>
      </p:sp>
      <p:sp>
        <p:nvSpPr>
          <p:cNvPr id="39" name="Tekstvak 38">
            <a:extLst>
              <a:ext uri="{FF2B5EF4-FFF2-40B4-BE49-F238E27FC236}">
                <a16:creationId xmlns:a16="http://schemas.microsoft.com/office/drawing/2014/main" id="{3B76F19E-D7C3-454B-90A0-949743530589}"/>
              </a:ext>
            </a:extLst>
          </p:cNvPr>
          <p:cNvSpPr txBox="1"/>
          <p:nvPr/>
        </p:nvSpPr>
        <p:spPr>
          <a:xfrm>
            <a:off x="947828" y="5794497"/>
            <a:ext cx="2387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Zie grafiek, </a:t>
            </a:r>
            <a:r>
              <a:rPr lang="nl-NL" dirty="0">
                <a:solidFill>
                  <a:schemeClr val="accent2"/>
                </a:solidFill>
              </a:rPr>
              <a:t>oranje</a:t>
            </a:r>
            <a:r>
              <a:rPr lang="nl-NL" dirty="0"/>
              <a:t> kleur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6C7B172B-6F0A-4129-9F5B-BE4ACADEE258}"/>
              </a:ext>
            </a:extLst>
          </p:cNvPr>
          <p:cNvSpPr txBox="1"/>
          <p:nvPr/>
        </p:nvSpPr>
        <p:spPr>
          <a:xfrm>
            <a:off x="947828" y="4934261"/>
            <a:ext cx="8148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Omdat de groeifactor van plant F gelijk is aan die van plant B zijn de lijnen evenwijdig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61E6C457-141B-4E4A-9DE0-1F7DFCBBCB11}"/>
                  </a:ext>
                </a:extLst>
              </p:cNvPr>
              <p:cNvSpPr txBox="1"/>
              <p:nvPr/>
            </p:nvSpPr>
            <p:spPr>
              <a:xfrm>
                <a:off x="3078819" y="3857868"/>
                <a:ext cx="757387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50 </m:t>
                    </m:r>
                    <m:r>
                      <a:rPr lang="nl-NL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r>
                  <a:rPr lang="nl-NL" dirty="0">
                    <a:solidFill>
                      <a:srgbClr val="FF0000"/>
                    </a:solidFill>
                  </a:rPr>
                  <a:t>.</a:t>
                </a:r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61E6C457-141B-4E4A-9DE0-1F7DFCBBCB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8819" y="3857868"/>
                <a:ext cx="757387" cy="276999"/>
              </a:xfrm>
              <a:prstGeom prst="rect">
                <a:avLst/>
              </a:prstGeom>
              <a:blipFill>
                <a:blip r:embed="rId7"/>
                <a:stretch>
                  <a:fillRect l="-11290" t="-28889" r="-19355" b="-5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Rechte verbindingslijn 41">
            <a:extLst>
              <a:ext uri="{FF2B5EF4-FFF2-40B4-BE49-F238E27FC236}">
                <a16:creationId xmlns:a16="http://schemas.microsoft.com/office/drawing/2014/main" id="{B27DABCB-DD36-49CB-9372-B14EB7C4162B}"/>
              </a:ext>
            </a:extLst>
          </p:cNvPr>
          <p:cNvCxnSpPr>
            <a:cxnSpLocks/>
          </p:cNvCxnSpPr>
          <p:nvPr/>
        </p:nvCxnSpPr>
        <p:spPr>
          <a:xfrm>
            <a:off x="8990182" y="3139440"/>
            <a:ext cx="0" cy="132199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Rechte verbindingslijn 43">
            <a:extLst>
              <a:ext uri="{FF2B5EF4-FFF2-40B4-BE49-F238E27FC236}">
                <a16:creationId xmlns:a16="http://schemas.microsoft.com/office/drawing/2014/main" id="{296CDB3E-21AA-42A9-B918-3B87BB9F3AAE}"/>
              </a:ext>
            </a:extLst>
          </p:cNvPr>
          <p:cNvCxnSpPr>
            <a:cxnSpLocks/>
          </p:cNvCxnSpPr>
          <p:nvPr/>
        </p:nvCxnSpPr>
        <p:spPr>
          <a:xfrm flipH="1">
            <a:off x="7794408" y="3134360"/>
            <a:ext cx="1195775" cy="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al 45">
            <a:extLst>
              <a:ext uri="{FF2B5EF4-FFF2-40B4-BE49-F238E27FC236}">
                <a16:creationId xmlns:a16="http://schemas.microsoft.com/office/drawing/2014/main" id="{E5972460-158B-4EAA-88F1-075E72332ADD}"/>
              </a:ext>
            </a:extLst>
          </p:cNvPr>
          <p:cNvSpPr/>
          <p:nvPr/>
        </p:nvSpPr>
        <p:spPr>
          <a:xfrm>
            <a:off x="8957310" y="3096119"/>
            <a:ext cx="72000" cy="72000"/>
          </a:xfrm>
          <a:prstGeom prst="ellipse">
            <a:avLst/>
          </a:prstGeom>
          <a:solidFill>
            <a:schemeClr val="tx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312CC049-78D9-4FF4-97C8-EBB754299ABF}"/>
                  </a:ext>
                </a:extLst>
              </p:cNvPr>
              <p:cNvSpPr txBox="1"/>
              <p:nvPr/>
            </p:nvSpPr>
            <p:spPr>
              <a:xfrm>
                <a:off x="947828" y="5364379"/>
                <a:ext cx="49553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Lijn F gaat door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(10, 50)</m:t>
                    </m:r>
                  </m:oMath>
                </a14:m>
                <a:r>
                  <a:rPr lang="nl-NL" dirty="0"/>
                  <a:t> en is evenwijdig met lijn B</a:t>
                </a:r>
              </a:p>
            </p:txBody>
          </p:sp>
        </mc:Choice>
        <mc:Fallback xmlns="">
          <p:sp>
            <p:nvSpPr>
              <p:cNvPr id="48" name="Tekstvak 47">
                <a:extLst>
                  <a:ext uri="{FF2B5EF4-FFF2-40B4-BE49-F238E27FC236}">
                    <a16:creationId xmlns:a16="http://schemas.microsoft.com/office/drawing/2014/main" id="{312CC049-78D9-4FF4-97C8-EBB754299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828" y="5364379"/>
                <a:ext cx="4955396" cy="369332"/>
              </a:xfrm>
              <a:prstGeom prst="rect">
                <a:avLst/>
              </a:prstGeom>
              <a:blipFill>
                <a:blip r:embed="rId8"/>
                <a:stretch>
                  <a:fillRect l="-984" t="-9836" r="-24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Rechte verbindingslijn 49">
            <a:extLst>
              <a:ext uri="{FF2B5EF4-FFF2-40B4-BE49-F238E27FC236}">
                <a16:creationId xmlns:a16="http://schemas.microsoft.com/office/drawing/2014/main" id="{4FF2EA7C-297C-4F32-9E18-39D104A9AD56}"/>
              </a:ext>
            </a:extLst>
          </p:cNvPr>
          <p:cNvCxnSpPr>
            <a:cxnSpLocks/>
          </p:cNvCxnSpPr>
          <p:nvPr/>
        </p:nvCxnSpPr>
        <p:spPr>
          <a:xfrm flipV="1">
            <a:off x="7762876" y="1651971"/>
            <a:ext cx="3659315" cy="1309652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89F40268-9A73-4F5A-BAEC-9ED668FD4607}"/>
                  </a:ext>
                </a:extLst>
              </p:cNvPr>
              <p:cNvSpPr txBox="1"/>
              <p:nvPr/>
            </p:nvSpPr>
            <p:spPr>
              <a:xfrm>
                <a:off x="9218990" y="3020662"/>
                <a:ext cx="1560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b="0" i="1" smtClean="0">
                          <a:solidFill>
                            <a:schemeClr val="accent2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nl-NL" sz="1400" dirty="0">
                  <a:solidFill>
                    <a:schemeClr val="accent2"/>
                  </a:solidFill>
                </a:endParaRPr>
              </a:p>
            </p:txBody>
          </p:sp>
        </mc:Choice>
        <mc:Fallback xmlns="">
          <p:sp>
            <p:nvSpPr>
              <p:cNvPr id="60" name="Tekstvak 59">
                <a:extLst>
                  <a:ext uri="{FF2B5EF4-FFF2-40B4-BE49-F238E27FC236}">
                    <a16:creationId xmlns:a16="http://schemas.microsoft.com/office/drawing/2014/main" id="{89F40268-9A73-4F5A-BAEC-9ED668FD46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8990" y="3020662"/>
                <a:ext cx="156068" cy="215444"/>
              </a:xfrm>
              <a:prstGeom prst="rect">
                <a:avLst/>
              </a:prstGeom>
              <a:blipFill>
                <a:blip r:embed="rId9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507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3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2.59259E-6 L 0.00078 0.08866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37" grpId="0"/>
      <p:bldP spid="38" grpId="0"/>
      <p:bldP spid="39" grpId="0"/>
      <p:bldP spid="40" grpId="0"/>
      <p:bldP spid="41" grpId="0" animBg="1"/>
      <p:bldP spid="46" grpId="0" animBg="1"/>
      <p:bldP spid="48" grpId="0"/>
      <p:bldP spid="60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85</TotalTime>
  <Words>138</Words>
  <Application>Microsoft Office PowerPoint</Application>
  <PresentationFormat>Breedbeeld</PresentationFormat>
  <Paragraphs>44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11</cp:revision>
  <dcterms:created xsi:type="dcterms:W3CDTF">2019-11-30T10:47:27Z</dcterms:created>
  <dcterms:modified xsi:type="dcterms:W3CDTF">2019-12-03T08:07:21Z</dcterms:modified>
</cp:coreProperties>
</file>