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6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09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08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46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11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91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18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91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26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48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142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B0D28-24B8-4134-B73B-AF0CE858C5F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31E3-D3AE-4A0D-A06A-95DBA16C9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68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26" Type="http://schemas.openxmlformats.org/officeDocument/2006/relationships/image" Target="../media/image41.png"/><Relationship Id="rId3" Type="http://schemas.openxmlformats.org/officeDocument/2006/relationships/image" Target="../media/image3.jp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5" Type="http://schemas.openxmlformats.org/officeDocument/2006/relationships/image" Target="../media/image40.png"/><Relationship Id="rId2" Type="http://schemas.openxmlformats.org/officeDocument/2006/relationships/image" Target="../media/image19.jp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29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32" Type="http://schemas.openxmlformats.org/officeDocument/2006/relationships/image" Target="../media/image47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31" Type="http://schemas.openxmlformats.org/officeDocument/2006/relationships/image" Target="../media/image46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73487" y="6053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67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73" y="1168469"/>
            <a:ext cx="4399178" cy="52852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73" y="4810207"/>
            <a:ext cx="4795571" cy="135239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045" y="0"/>
            <a:ext cx="1815478" cy="6858000"/>
          </a:xfrm>
          <a:prstGeom prst="rect">
            <a:avLst/>
          </a:prstGeom>
        </p:spPr>
      </p:pic>
      <p:cxnSp>
        <p:nvCxnSpPr>
          <p:cNvPr id="10" name="Rechte verbindingslijn met pijl 9"/>
          <p:cNvCxnSpPr/>
          <p:nvPr/>
        </p:nvCxnSpPr>
        <p:spPr>
          <a:xfrm flipH="1">
            <a:off x="9751124" y="6549998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 flipH="1">
            <a:off x="9742091" y="5291917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H="1">
            <a:off x="9751124" y="4495877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H="1">
            <a:off x="9723429" y="3890300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H="1">
            <a:off x="9751616" y="3181739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H="1">
            <a:off x="9767581" y="1198449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>
                <a:off x="9837091" y="3384725"/>
                <a:ext cx="372281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000" b="0" i="1" smtClean="0">
                          <a:latin typeface="Cambria Math" panose="02040503050406030204" pitchFamily="18" charset="0"/>
                        </a:rPr>
                        <m:t>100=</m:t>
                      </m:r>
                    </m:oMath>
                  </m:oMathPara>
                </a14:m>
                <a:endParaRPr lang="nl-NL" sz="1000" dirty="0"/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7091" y="3384725"/>
                <a:ext cx="372281" cy="153888"/>
              </a:xfrm>
              <a:prstGeom prst="rect">
                <a:avLst/>
              </a:prstGeom>
              <a:blipFill>
                <a:blip r:embed="rId5"/>
                <a:stretch>
                  <a:fillRect l="-8197" r="-4918" b="-12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/>
              <p:cNvSpPr txBox="1"/>
              <p:nvPr/>
            </p:nvSpPr>
            <p:spPr>
              <a:xfrm>
                <a:off x="9773246" y="1749710"/>
                <a:ext cx="442814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000" b="0" i="1" smtClean="0">
                          <a:latin typeface="Cambria Math" panose="02040503050406030204" pitchFamily="18" charset="0"/>
                        </a:rPr>
                        <m:t>1000=</m:t>
                      </m:r>
                    </m:oMath>
                  </m:oMathPara>
                </a14:m>
                <a:endParaRPr lang="nl-NL" sz="1000" dirty="0"/>
              </a:p>
            </p:txBody>
          </p:sp>
        </mc:Choice>
        <mc:Fallback xmlns="">
          <p:sp>
            <p:nvSpPr>
              <p:cNvPr id="17" name="Tekstvak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3246" y="1749710"/>
                <a:ext cx="442814" cy="153888"/>
              </a:xfrm>
              <a:prstGeom prst="rect">
                <a:avLst/>
              </a:prstGeom>
              <a:blipFill>
                <a:blip r:embed="rId6"/>
                <a:stretch>
                  <a:fillRect l="-5479" r="-2740" b="-12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/>
              <p:cNvSpPr txBox="1"/>
              <p:nvPr/>
            </p:nvSpPr>
            <p:spPr>
              <a:xfrm>
                <a:off x="9401004" y="6458668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1,3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8" name="Tekstvak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004" y="6458668"/>
                <a:ext cx="275717" cy="215444"/>
              </a:xfrm>
              <a:prstGeom prst="rect">
                <a:avLst/>
              </a:prstGeom>
              <a:blipFill>
                <a:blip r:embed="rId7"/>
                <a:stretch>
                  <a:fillRect l="-15556" r="-15556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/>
              <p:cNvSpPr txBox="1"/>
              <p:nvPr/>
            </p:nvSpPr>
            <p:spPr>
              <a:xfrm>
                <a:off x="9394053" y="5184195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7,5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4053" y="5184195"/>
                <a:ext cx="275717" cy="215444"/>
              </a:xfrm>
              <a:prstGeom prst="rect">
                <a:avLst/>
              </a:prstGeom>
              <a:blipFill>
                <a:blip r:embed="rId8"/>
                <a:stretch>
                  <a:fillRect l="-15556" r="-17778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/>
              <p:cNvSpPr txBox="1"/>
              <p:nvPr/>
            </p:nvSpPr>
            <p:spPr>
              <a:xfrm>
                <a:off x="9401004" y="4390691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23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kstvak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004" y="4390691"/>
                <a:ext cx="238848" cy="215444"/>
              </a:xfrm>
              <a:prstGeom prst="rect">
                <a:avLst/>
              </a:prstGeom>
              <a:blipFill>
                <a:blip r:embed="rId9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/>
              <p:cNvSpPr txBox="1"/>
              <p:nvPr/>
            </p:nvSpPr>
            <p:spPr>
              <a:xfrm>
                <a:off x="9401004" y="3773079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1" name="Tekstvak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004" y="3773079"/>
                <a:ext cx="238848" cy="215444"/>
              </a:xfrm>
              <a:prstGeom prst="rect">
                <a:avLst/>
              </a:prstGeom>
              <a:blipFill>
                <a:blip r:embed="rId10"/>
                <a:stretch>
                  <a:fillRect l="-17949" r="-17949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/>
              <p:cNvSpPr txBox="1"/>
              <p:nvPr/>
            </p:nvSpPr>
            <p:spPr>
              <a:xfrm>
                <a:off x="9304634" y="3074017"/>
                <a:ext cx="3382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150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Tekstvak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634" y="3074017"/>
                <a:ext cx="338234" cy="215444"/>
              </a:xfrm>
              <a:prstGeom prst="rect">
                <a:avLst/>
              </a:prstGeom>
              <a:blipFill>
                <a:blip r:embed="rId11"/>
                <a:stretch>
                  <a:fillRect l="-10714" r="-12500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/>
              <p:cNvSpPr txBox="1"/>
              <p:nvPr/>
            </p:nvSpPr>
            <p:spPr>
              <a:xfrm>
                <a:off x="9269599" y="1087490"/>
                <a:ext cx="437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2400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kstvak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599" y="1087490"/>
                <a:ext cx="437619" cy="215444"/>
              </a:xfrm>
              <a:prstGeom prst="rect">
                <a:avLst/>
              </a:prstGeom>
              <a:blipFill>
                <a:blip r:embed="rId12"/>
                <a:stretch>
                  <a:fillRect l="-8451" r="-9859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24"/>
          <p:cNvCxnSpPr/>
          <p:nvPr/>
        </p:nvCxnSpPr>
        <p:spPr>
          <a:xfrm>
            <a:off x="1595817" y="6017665"/>
            <a:ext cx="45502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2791403" y="6015517"/>
            <a:ext cx="45502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100314" y="6005840"/>
            <a:ext cx="45502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4540783" y="6011332"/>
            <a:ext cx="45502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/>
              <p:cNvSpPr txBox="1"/>
              <p:nvPr/>
            </p:nvSpPr>
            <p:spPr>
              <a:xfrm>
                <a:off x="957956" y="1905098"/>
                <a:ext cx="11419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1,3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56" y="1905098"/>
                <a:ext cx="1141979" cy="276999"/>
              </a:xfrm>
              <a:prstGeom prst="rect">
                <a:avLst/>
              </a:prstGeom>
              <a:blipFill>
                <a:blip r:embed="rId13"/>
                <a:stretch>
                  <a:fillRect l="-4278" r="-534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/>
              <p:cNvSpPr txBox="1"/>
              <p:nvPr/>
            </p:nvSpPr>
            <p:spPr>
              <a:xfrm>
                <a:off x="957956" y="2355310"/>
                <a:ext cx="11523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7,5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56" y="2355310"/>
                <a:ext cx="1152367" cy="276999"/>
              </a:xfrm>
              <a:prstGeom prst="rect">
                <a:avLst/>
              </a:prstGeom>
              <a:blipFill>
                <a:blip r:embed="rId14"/>
                <a:stretch>
                  <a:fillRect l="-4233" r="-476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/>
              <p:cNvSpPr txBox="1"/>
              <p:nvPr/>
            </p:nvSpPr>
            <p:spPr>
              <a:xfrm>
                <a:off x="957956" y="2805522"/>
                <a:ext cx="10937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23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56" y="2805522"/>
                <a:ext cx="1093761" cy="276999"/>
              </a:xfrm>
              <a:prstGeom prst="rect">
                <a:avLst/>
              </a:prstGeom>
              <a:blipFill>
                <a:blip r:embed="rId15"/>
                <a:stretch>
                  <a:fillRect l="-4444" r="-444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/>
              <p:cNvSpPr txBox="1"/>
              <p:nvPr/>
            </p:nvSpPr>
            <p:spPr>
              <a:xfrm>
                <a:off x="957956" y="3255734"/>
                <a:ext cx="11128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55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56" y="3255734"/>
                <a:ext cx="1112804" cy="276999"/>
              </a:xfrm>
              <a:prstGeom prst="rect">
                <a:avLst/>
              </a:prstGeom>
              <a:blipFill>
                <a:blip r:embed="rId16"/>
                <a:stretch>
                  <a:fillRect l="-4372" r="-491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/>
              <p:cNvSpPr txBox="1"/>
              <p:nvPr/>
            </p:nvSpPr>
            <p:spPr>
              <a:xfrm>
                <a:off x="957956" y="3705946"/>
                <a:ext cx="1227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150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56" y="3705946"/>
                <a:ext cx="1227324" cy="276999"/>
              </a:xfrm>
              <a:prstGeom prst="rect">
                <a:avLst/>
              </a:prstGeom>
              <a:blipFill>
                <a:blip r:embed="rId17"/>
                <a:stretch>
                  <a:fillRect l="-3980" r="-4975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/>
              <p:cNvSpPr txBox="1"/>
              <p:nvPr/>
            </p:nvSpPr>
            <p:spPr>
              <a:xfrm>
                <a:off x="957956" y="4156156"/>
                <a:ext cx="13523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2400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56" y="4156156"/>
                <a:ext cx="1352358" cy="276999"/>
              </a:xfrm>
              <a:prstGeom prst="rect">
                <a:avLst/>
              </a:prstGeom>
              <a:blipFill>
                <a:blip r:embed="rId18"/>
                <a:stretch>
                  <a:fillRect l="-3604" r="-405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7DB27C99-60AF-4096-8850-7F48C2457A47}"/>
                  </a:ext>
                </a:extLst>
              </p:cNvPr>
              <p:cNvSpPr txBox="1"/>
              <p:nvPr/>
            </p:nvSpPr>
            <p:spPr>
              <a:xfrm>
                <a:off x="9742091" y="105889"/>
                <a:ext cx="5133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0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nl-NL" sz="1000" b="0" i="1" smtClean="0">
                          <a:latin typeface="Cambria Math" panose="02040503050406030204" pitchFamily="18" charset="0"/>
                        </a:rPr>
                        <m:t>00=</m:t>
                      </m:r>
                    </m:oMath>
                  </m:oMathPara>
                </a14:m>
                <a:endParaRPr lang="nl-NL" sz="1000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7DB27C99-60AF-4096-8850-7F48C2457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091" y="105889"/>
                <a:ext cx="513346" cy="153888"/>
              </a:xfrm>
              <a:prstGeom prst="rect">
                <a:avLst/>
              </a:prstGeom>
              <a:blipFill>
                <a:blip r:embed="rId19"/>
                <a:stretch>
                  <a:fillRect l="-4762" r="-3571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94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73487" y="6053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67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73" y="1271086"/>
            <a:ext cx="4725619" cy="22306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045" y="0"/>
            <a:ext cx="1815478" cy="6858000"/>
          </a:xfrm>
          <a:prstGeom prst="rect">
            <a:avLst/>
          </a:prstGeom>
        </p:spPr>
      </p:pic>
      <p:cxnSp>
        <p:nvCxnSpPr>
          <p:cNvPr id="10" name="Rechte verbindingslijn met pijl 9"/>
          <p:cNvCxnSpPr/>
          <p:nvPr/>
        </p:nvCxnSpPr>
        <p:spPr>
          <a:xfrm flipH="1">
            <a:off x="9751124" y="6549998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 flipH="1">
            <a:off x="9742091" y="5291917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H="1">
            <a:off x="9751124" y="4495877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H="1">
            <a:off x="9723429" y="3890300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H="1">
            <a:off x="9751616" y="3181739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H="1">
            <a:off x="9767581" y="1198449"/>
            <a:ext cx="299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10032216" y="5850"/>
                <a:ext cx="32162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2216" y="5850"/>
                <a:ext cx="321627" cy="215444"/>
              </a:xfrm>
              <a:prstGeom prst="rect">
                <a:avLst/>
              </a:prstGeom>
              <a:blipFill>
                <a:blip r:embed="rId4"/>
                <a:stretch>
                  <a:fillRect l="-13462" r="-3846" b="-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/>
              <p:cNvSpPr txBox="1"/>
              <p:nvPr/>
            </p:nvSpPr>
            <p:spPr>
              <a:xfrm>
                <a:off x="10040848" y="1644041"/>
                <a:ext cx="32162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9" name="Tekstvak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848" y="1644041"/>
                <a:ext cx="321627" cy="215444"/>
              </a:xfrm>
              <a:prstGeom prst="rect">
                <a:avLst/>
              </a:prstGeom>
              <a:blipFill>
                <a:blip r:embed="rId5"/>
                <a:stretch>
                  <a:fillRect l="-13208" r="-1887" b="-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/>
              <p:cNvSpPr txBox="1"/>
              <p:nvPr/>
            </p:nvSpPr>
            <p:spPr>
              <a:xfrm>
                <a:off x="10050927" y="3285618"/>
                <a:ext cx="321627" cy="21781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0" name="Tekstvak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0927" y="3285618"/>
                <a:ext cx="321627" cy="217817"/>
              </a:xfrm>
              <a:prstGeom prst="rect">
                <a:avLst/>
              </a:prstGeom>
              <a:blipFill>
                <a:blip r:embed="rId6"/>
                <a:stretch>
                  <a:fillRect l="-13208" t="-2778" r="-1887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/>
              <p:cNvSpPr txBox="1"/>
              <p:nvPr/>
            </p:nvSpPr>
            <p:spPr>
              <a:xfrm>
                <a:off x="10050927" y="4909051"/>
                <a:ext cx="32162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1" name="Tekstvak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0927" y="4909051"/>
                <a:ext cx="321627" cy="215444"/>
              </a:xfrm>
              <a:prstGeom prst="rect">
                <a:avLst/>
              </a:prstGeom>
              <a:blipFill>
                <a:blip r:embed="rId7"/>
                <a:stretch>
                  <a:fillRect l="-13208" r="-1887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/>
              <p:cNvSpPr txBox="1"/>
              <p:nvPr/>
            </p:nvSpPr>
            <p:spPr>
              <a:xfrm>
                <a:off x="10045004" y="6625555"/>
                <a:ext cx="32162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32" name="Tekstvak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004" y="6625555"/>
                <a:ext cx="321627" cy="215444"/>
              </a:xfrm>
              <a:prstGeom prst="rect">
                <a:avLst/>
              </a:prstGeom>
              <a:blipFill>
                <a:blip r:embed="rId8"/>
                <a:stretch>
                  <a:fillRect l="-13208" r="-1887" b="-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/>
              <p:cNvSpPr txBox="1"/>
              <p:nvPr/>
            </p:nvSpPr>
            <p:spPr>
              <a:xfrm>
                <a:off x="9012513" y="5850"/>
                <a:ext cx="1019703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10000000</m:t>
                      </m:r>
                      <m:r>
                        <a:rPr lang="nl-NL" sz="14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3" name="Tekstvak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2513" y="5850"/>
                <a:ext cx="1019703" cy="215444"/>
              </a:xfrm>
              <a:prstGeom prst="rect">
                <a:avLst/>
              </a:prstGeom>
              <a:blipFill>
                <a:blip r:embed="rId9"/>
                <a:stretch>
                  <a:fillRect l="-3571" r="-1190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/>
              <p:cNvSpPr txBox="1"/>
              <p:nvPr/>
            </p:nvSpPr>
            <p:spPr>
              <a:xfrm>
                <a:off x="9098746" y="1639017"/>
                <a:ext cx="920316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1000000</m:t>
                      </m:r>
                      <m:r>
                        <a:rPr lang="nl-NL" sz="14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4" name="Tekstvak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746" y="1639017"/>
                <a:ext cx="920316" cy="215444"/>
              </a:xfrm>
              <a:prstGeom prst="rect">
                <a:avLst/>
              </a:prstGeom>
              <a:blipFill>
                <a:blip r:embed="rId10"/>
                <a:stretch>
                  <a:fillRect l="-3974" r="-132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/>
              <p:cNvSpPr txBox="1"/>
              <p:nvPr/>
            </p:nvSpPr>
            <p:spPr>
              <a:xfrm>
                <a:off x="9197176" y="3285907"/>
                <a:ext cx="820930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100000</m:t>
                      </m:r>
                      <m:r>
                        <a:rPr lang="nl-NL" sz="14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5" name="Tekstvak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7176" y="3285907"/>
                <a:ext cx="820930" cy="215444"/>
              </a:xfrm>
              <a:prstGeom prst="rect">
                <a:avLst/>
              </a:prstGeom>
              <a:blipFill>
                <a:blip r:embed="rId11"/>
                <a:stretch>
                  <a:fillRect l="-4478" r="-2239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/>
              <p:cNvSpPr txBox="1"/>
              <p:nvPr/>
            </p:nvSpPr>
            <p:spPr>
              <a:xfrm>
                <a:off x="9306742" y="4899003"/>
                <a:ext cx="721544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10000</m:t>
                      </m:r>
                      <m:r>
                        <a:rPr lang="nl-NL" sz="14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6" name="Tekstvak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6742" y="4899003"/>
                <a:ext cx="721544" cy="215444"/>
              </a:xfrm>
              <a:prstGeom prst="rect">
                <a:avLst/>
              </a:prstGeom>
              <a:blipFill>
                <a:blip r:embed="rId12"/>
                <a:stretch>
                  <a:fillRect l="-5085" r="-2542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/>
              <p:cNvSpPr txBox="1"/>
              <p:nvPr/>
            </p:nvSpPr>
            <p:spPr>
              <a:xfrm>
                <a:off x="9407090" y="6619747"/>
                <a:ext cx="62215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lang="nl-NL" sz="14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7" name="Tekstvak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090" y="6619747"/>
                <a:ext cx="622158" cy="215444"/>
              </a:xfrm>
              <a:prstGeom prst="rect">
                <a:avLst/>
              </a:prstGeom>
              <a:blipFill>
                <a:blip r:embed="rId13"/>
                <a:stretch>
                  <a:fillRect l="-5882" r="-2941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1DD8D31A-B350-45F0-A9C2-E0B1F399D9A1}"/>
                  </a:ext>
                </a:extLst>
              </p:cNvPr>
              <p:cNvSpPr txBox="1"/>
              <p:nvPr/>
            </p:nvSpPr>
            <p:spPr>
              <a:xfrm>
                <a:off x="1143267" y="3724636"/>
                <a:ext cx="11419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1,3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1DD8D31A-B350-45F0-A9C2-E0B1F399D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267" y="3724636"/>
                <a:ext cx="1141979" cy="276999"/>
              </a:xfrm>
              <a:prstGeom prst="rect">
                <a:avLst/>
              </a:prstGeom>
              <a:blipFill>
                <a:blip r:embed="rId14"/>
                <a:stretch>
                  <a:fillRect l="-4813" r="-481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694CA2E5-498A-4AF7-973B-6F115E06F739}"/>
                  </a:ext>
                </a:extLst>
              </p:cNvPr>
              <p:cNvSpPr txBox="1"/>
              <p:nvPr/>
            </p:nvSpPr>
            <p:spPr>
              <a:xfrm>
                <a:off x="1143267" y="4174848"/>
                <a:ext cx="11523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7,5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694CA2E5-498A-4AF7-973B-6F115E06F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267" y="4174848"/>
                <a:ext cx="1152367" cy="276999"/>
              </a:xfrm>
              <a:prstGeom prst="rect">
                <a:avLst/>
              </a:prstGeom>
              <a:blipFill>
                <a:blip r:embed="rId15"/>
                <a:stretch>
                  <a:fillRect l="-4762" r="-476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3C603D72-3271-4119-BCA9-63F587FCC3BA}"/>
                  </a:ext>
                </a:extLst>
              </p:cNvPr>
              <p:cNvSpPr txBox="1"/>
              <p:nvPr/>
            </p:nvSpPr>
            <p:spPr>
              <a:xfrm>
                <a:off x="1143267" y="4625060"/>
                <a:ext cx="10937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23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3C603D72-3271-4119-BCA9-63F587FCC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267" y="4625060"/>
                <a:ext cx="1093761" cy="276999"/>
              </a:xfrm>
              <a:prstGeom prst="rect">
                <a:avLst/>
              </a:prstGeom>
              <a:blipFill>
                <a:blip r:embed="rId16"/>
                <a:stretch>
                  <a:fillRect l="-5028" r="-446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083CDB17-1A37-4362-A78E-A2AEB40ED72C}"/>
                  </a:ext>
                </a:extLst>
              </p:cNvPr>
              <p:cNvSpPr txBox="1"/>
              <p:nvPr/>
            </p:nvSpPr>
            <p:spPr>
              <a:xfrm>
                <a:off x="1143267" y="5075272"/>
                <a:ext cx="11128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55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083CDB17-1A37-4362-A78E-A2AEB40ED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267" y="5075272"/>
                <a:ext cx="1112804" cy="276999"/>
              </a:xfrm>
              <a:prstGeom prst="rect">
                <a:avLst/>
              </a:prstGeom>
              <a:blipFill>
                <a:blip r:embed="rId17"/>
                <a:stretch>
                  <a:fillRect l="-4945" r="-5495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B6542B1F-A775-4561-8489-015D353832CE}"/>
                  </a:ext>
                </a:extLst>
              </p:cNvPr>
              <p:cNvSpPr txBox="1"/>
              <p:nvPr/>
            </p:nvSpPr>
            <p:spPr>
              <a:xfrm>
                <a:off x="1143267" y="5525484"/>
                <a:ext cx="1227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150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B6542B1F-A775-4561-8489-015D3538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267" y="5525484"/>
                <a:ext cx="1227324" cy="276999"/>
              </a:xfrm>
              <a:prstGeom prst="rect">
                <a:avLst/>
              </a:prstGeom>
              <a:blipFill>
                <a:blip r:embed="rId18"/>
                <a:stretch>
                  <a:fillRect l="-4478" r="-497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46388EE6-9B11-4116-9E5D-7E03576F6D01}"/>
                  </a:ext>
                </a:extLst>
              </p:cNvPr>
              <p:cNvSpPr txBox="1"/>
              <p:nvPr/>
            </p:nvSpPr>
            <p:spPr>
              <a:xfrm>
                <a:off x="1143267" y="5975694"/>
                <a:ext cx="13523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−→  2400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46388EE6-9B11-4116-9E5D-7E03576F6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267" y="5975694"/>
                <a:ext cx="1352358" cy="276999"/>
              </a:xfrm>
              <a:prstGeom prst="rect">
                <a:avLst/>
              </a:prstGeom>
              <a:blipFill>
                <a:blip r:embed="rId19"/>
                <a:stretch>
                  <a:fillRect l="-4072" r="-407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8DF1F72C-9869-4588-9686-919068665F4B}"/>
                  </a:ext>
                </a:extLst>
              </p:cNvPr>
              <p:cNvSpPr txBox="1"/>
              <p:nvPr/>
            </p:nvSpPr>
            <p:spPr>
              <a:xfrm>
                <a:off x="2331476" y="3724635"/>
                <a:ext cx="533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8DF1F72C-9869-4588-9686-919068665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476" y="3724635"/>
                <a:ext cx="533736" cy="276999"/>
              </a:xfrm>
              <a:prstGeom prst="rect">
                <a:avLst/>
              </a:prstGeom>
              <a:blipFill>
                <a:blip r:embed="rId20"/>
                <a:stretch>
                  <a:fillRect l="-2273" t="-4444" r="-454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D9BF51F6-AA45-47BD-8C21-0B0671E92A9E}"/>
                  </a:ext>
                </a:extLst>
              </p:cNvPr>
              <p:cNvSpPr txBox="1"/>
              <p:nvPr/>
            </p:nvSpPr>
            <p:spPr>
              <a:xfrm>
                <a:off x="2298698" y="4181798"/>
                <a:ext cx="533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D9BF51F6-AA45-47BD-8C21-0B0671E92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698" y="4181798"/>
                <a:ext cx="533736" cy="276999"/>
              </a:xfrm>
              <a:prstGeom prst="rect">
                <a:avLst/>
              </a:prstGeom>
              <a:blipFill>
                <a:blip r:embed="rId21"/>
                <a:stretch>
                  <a:fillRect l="-2273" t="-4444" r="-454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33BBB8E-CD7B-4932-B6A4-2B32BFA72BC7}"/>
                  </a:ext>
                </a:extLst>
              </p:cNvPr>
              <p:cNvSpPr txBox="1"/>
              <p:nvPr/>
            </p:nvSpPr>
            <p:spPr>
              <a:xfrm>
                <a:off x="2234427" y="4621549"/>
                <a:ext cx="533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33BBB8E-CD7B-4932-B6A4-2B32BFA72B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427" y="4621549"/>
                <a:ext cx="533736" cy="276999"/>
              </a:xfrm>
              <a:prstGeom prst="rect">
                <a:avLst/>
              </a:prstGeom>
              <a:blipFill>
                <a:blip r:embed="rId22"/>
                <a:stretch>
                  <a:fillRect l="-2299" t="-4348" r="-459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8211D58E-3F9C-4F59-8C7F-FFDF5F3F71AF}"/>
                  </a:ext>
                </a:extLst>
              </p:cNvPr>
              <p:cNvSpPr txBox="1"/>
              <p:nvPr/>
            </p:nvSpPr>
            <p:spPr>
              <a:xfrm>
                <a:off x="2256071" y="5075271"/>
                <a:ext cx="533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8211D58E-3F9C-4F59-8C7F-FFDF5F3F7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071" y="5075271"/>
                <a:ext cx="533736" cy="276999"/>
              </a:xfrm>
              <a:prstGeom prst="rect">
                <a:avLst/>
              </a:prstGeom>
              <a:blipFill>
                <a:blip r:embed="rId23"/>
                <a:stretch>
                  <a:fillRect l="-2273" t="-4444" r="-454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1D974E27-7E8F-4DA8-8AD8-3FB2B08BA71F}"/>
                  </a:ext>
                </a:extLst>
              </p:cNvPr>
              <p:cNvSpPr txBox="1"/>
              <p:nvPr/>
            </p:nvSpPr>
            <p:spPr>
              <a:xfrm>
                <a:off x="2365375" y="5521984"/>
                <a:ext cx="533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1D974E27-7E8F-4DA8-8AD8-3FB2B08BA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375" y="5521984"/>
                <a:ext cx="533736" cy="276999"/>
              </a:xfrm>
              <a:prstGeom prst="rect">
                <a:avLst/>
              </a:prstGeom>
              <a:blipFill>
                <a:blip r:embed="rId24"/>
                <a:stretch>
                  <a:fillRect l="-2273" t="-4444" r="-454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34CF5106-AB4A-4935-9CCB-4A2362CF557E}"/>
                  </a:ext>
                </a:extLst>
              </p:cNvPr>
              <p:cNvSpPr txBox="1"/>
              <p:nvPr/>
            </p:nvSpPr>
            <p:spPr>
              <a:xfrm>
                <a:off x="2501295" y="5989594"/>
                <a:ext cx="533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34CF5106-AB4A-4935-9CCB-4A2362CF5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295" y="5989594"/>
                <a:ext cx="533736" cy="276999"/>
              </a:xfrm>
              <a:prstGeom prst="rect">
                <a:avLst/>
              </a:prstGeom>
              <a:blipFill>
                <a:blip r:embed="rId25"/>
                <a:stretch>
                  <a:fillRect l="-2273" t="-4444" r="-454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67D7FB99-97C3-44A9-A1FC-CDE2506F6A26}"/>
                  </a:ext>
                </a:extLst>
              </p:cNvPr>
              <p:cNvSpPr txBox="1"/>
              <p:nvPr/>
            </p:nvSpPr>
            <p:spPr>
              <a:xfrm>
                <a:off x="3101844" y="3724635"/>
                <a:ext cx="8031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67D7FB99-97C3-44A9-A1FC-CDE2506F6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844" y="3724635"/>
                <a:ext cx="803105" cy="276999"/>
              </a:xfrm>
              <a:prstGeom prst="rect">
                <a:avLst/>
              </a:prstGeom>
              <a:blipFill>
                <a:blip r:embed="rId26"/>
                <a:stretch>
                  <a:fillRect l="-3030" r="-606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8F1A298D-95EF-480F-8F32-A1A50F035F36}"/>
                  </a:ext>
                </a:extLst>
              </p:cNvPr>
              <p:cNvSpPr txBox="1"/>
              <p:nvPr/>
            </p:nvSpPr>
            <p:spPr>
              <a:xfrm>
                <a:off x="3101844" y="4181798"/>
                <a:ext cx="803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=7500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8F1A298D-95EF-480F-8F32-A1A50F035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844" y="4181798"/>
                <a:ext cx="803104" cy="276999"/>
              </a:xfrm>
              <a:prstGeom prst="rect">
                <a:avLst/>
              </a:prstGeom>
              <a:blipFill>
                <a:blip r:embed="rId27"/>
                <a:stretch>
                  <a:fillRect l="-3030" r="-681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6F7F5EE3-AA97-4FC5-A465-92309FE6FE45}"/>
                  </a:ext>
                </a:extLst>
              </p:cNvPr>
              <p:cNvSpPr txBox="1"/>
              <p:nvPr/>
            </p:nvSpPr>
            <p:spPr>
              <a:xfrm>
                <a:off x="3101844" y="4621548"/>
                <a:ext cx="9313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=23000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6F7F5EE3-AA97-4FC5-A465-92309FE6F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844" y="4621548"/>
                <a:ext cx="931345" cy="276999"/>
              </a:xfrm>
              <a:prstGeom prst="rect">
                <a:avLst/>
              </a:prstGeom>
              <a:blipFill>
                <a:blip r:embed="rId28"/>
                <a:stretch>
                  <a:fillRect l="-2614" r="-522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21B1523E-5E4D-4C99-9985-A7CFC879AEB5}"/>
                  </a:ext>
                </a:extLst>
              </p:cNvPr>
              <p:cNvSpPr txBox="1"/>
              <p:nvPr/>
            </p:nvSpPr>
            <p:spPr>
              <a:xfrm>
                <a:off x="3101844" y="5054372"/>
                <a:ext cx="9313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=55000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21B1523E-5E4D-4C99-9985-A7CFC879A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844" y="5054372"/>
                <a:ext cx="931345" cy="276999"/>
              </a:xfrm>
              <a:prstGeom prst="rect">
                <a:avLst/>
              </a:prstGeom>
              <a:blipFill>
                <a:blip r:embed="rId29"/>
                <a:stretch>
                  <a:fillRect l="-2614" r="-588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74A84FF4-1B84-47A6-AE81-BD8A55408A56}"/>
                  </a:ext>
                </a:extLst>
              </p:cNvPr>
              <p:cNvSpPr txBox="1"/>
              <p:nvPr/>
            </p:nvSpPr>
            <p:spPr>
              <a:xfrm>
                <a:off x="3101844" y="5521983"/>
                <a:ext cx="10595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74A84FF4-1B84-47A6-AE81-BD8A55408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844" y="5521983"/>
                <a:ext cx="1059585" cy="276999"/>
              </a:xfrm>
              <a:prstGeom prst="rect">
                <a:avLst/>
              </a:prstGeom>
              <a:blipFill>
                <a:blip r:embed="rId30"/>
                <a:stretch>
                  <a:fillRect l="-2299" r="-574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5F4BED3F-B463-41D1-98D1-9EE5FB1FDC19}"/>
                  </a:ext>
                </a:extLst>
              </p:cNvPr>
              <p:cNvSpPr txBox="1"/>
              <p:nvPr/>
            </p:nvSpPr>
            <p:spPr>
              <a:xfrm>
                <a:off x="3101844" y="5975694"/>
                <a:ext cx="11878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=2400000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5F4BED3F-B463-41D1-98D1-9EE5FB1FD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844" y="5975694"/>
                <a:ext cx="1187826" cy="276999"/>
              </a:xfrm>
              <a:prstGeom prst="rect">
                <a:avLst/>
              </a:prstGeom>
              <a:blipFill>
                <a:blip r:embed="rId31"/>
                <a:stretch>
                  <a:fillRect l="-2051" r="-461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F2BCDE56-C77A-4966-8A74-F1207A7F19D0}"/>
                  </a:ext>
                </a:extLst>
              </p:cNvPr>
              <p:cNvSpPr txBox="1"/>
              <p:nvPr/>
            </p:nvSpPr>
            <p:spPr>
              <a:xfrm>
                <a:off x="5142059" y="3635967"/>
                <a:ext cx="3328283" cy="652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b="1" dirty="0"/>
                  <a:t>De getallen worden dan allemaal</a:t>
                </a:r>
              </a:p>
              <a:p>
                <a:pPr algn="ctr"/>
                <a:r>
                  <a:rPr lang="nl-NL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nl-NL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nl-NL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𝟏𝟎𝟎𝟎</m:t>
                    </m:r>
                  </m:oMath>
                </a14:m>
                <a:r>
                  <a:rPr lang="nl-NL" b="1" dirty="0"/>
                  <a:t> keer zo groot</a:t>
                </a:r>
              </a:p>
            </p:txBody>
          </p:sp>
        </mc:Choice>
        <mc:Fallback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F2BCDE56-C77A-4966-8A74-F1207A7F1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059" y="3635967"/>
                <a:ext cx="3328283" cy="652551"/>
              </a:xfrm>
              <a:prstGeom prst="rect">
                <a:avLst/>
              </a:prstGeom>
              <a:blipFill>
                <a:blip r:embed="rId32"/>
                <a:stretch>
                  <a:fillRect l="-1468" t="-4673" r="-1284" b="-1401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85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" grpId="0"/>
      <p:bldP spid="28" grpId="0"/>
      <p:bldP spid="38" grpId="0"/>
      <p:bldP spid="39" grpId="0"/>
      <p:bldP spid="40" grpId="0"/>
      <p:bldP spid="41" grpId="0"/>
      <p:bldP spid="5" grpId="0"/>
      <p:bldP spid="42" grpId="0"/>
      <p:bldP spid="43" grpId="0"/>
      <p:bldP spid="44" grpId="0"/>
      <p:bldP spid="45" grpId="0"/>
      <p:bldP spid="46" grpId="0"/>
      <p:bldP spid="6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121</TotalTime>
  <Words>103</Words>
  <Application>Microsoft Office PowerPoint</Application>
  <PresentationFormat>Breedbeeld</PresentationFormat>
  <Paragraphs>47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7</cp:revision>
  <dcterms:created xsi:type="dcterms:W3CDTF">2019-11-27T13:10:55Z</dcterms:created>
  <dcterms:modified xsi:type="dcterms:W3CDTF">2019-11-29T16:01:46Z</dcterms:modified>
</cp:coreProperties>
</file>