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3" y="4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B0D28-24B8-4134-B73B-AF0CE858C5FD}" type="datetimeFigureOut">
              <a:rPr lang="nl-NL" smtClean="0"/>
              <a:t>29-11-2019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31E3-D3AE-4A0D-A06A-95DBA16C9C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7688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B0D28-24B8-4134-B73B-AF0CE858C5FD}" type="datetimeFigureOut">
              <a:rPr lang="nl-NL" smtClean="0"/>
              <a:t>29-11-2019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31E3-D3AE-4A0D-A06A-95DBA16C9C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5096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B0D28-24B8-4134-B73B-AF0CE858C5FD}" type="datetimeFigureOut">
              <a:rPr lang="nl-NL" smtClean="0"/>
              <a:t>29-11-2019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31E3-D3AE-4A0D-A06A-95DBA16C9C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4086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B0D28-24B8-4134-B73B-AF0CE858C5FD}" type="datetimeFigureOut">
              <a:rPr lang="nl-NL" smtClean="0"/>
              <a:t>29-11-2019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31E3-D3AE-4A0D-A06A-95DBA16C9C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6466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B0D28-24B8-4134-B73B-AF0CE858C5FD}" type="datetimeFigureOut">
              <a:rPr lang="nl-NL" smtClean="0"/>
              <a:t>29-11-2019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31E3-D3AE-4A0D-A06A-95DBA16C9C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8118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B0D28-24B8-4134-B73B-AF0CE858C5FD}" type="datetimeFigureOut">
              <a:rPr lang="nl-NL" smtClean="0"/>
              <a:t>29-11-2019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31E3-D3AE-4A0D-A06A-95DBA16C9C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9916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B0D28-24B8-4134-B73B-AF0CE858C5FD}" type="datetimeFigureOut">
              <a:rPr lang="nl-NL" smtClean="0"/>
              <a:t>29-11-2019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31E3-D3AE-4A0D-A06A-95DBA16C9C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7187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B0D28-24B8-4134-B73B-AF0CE858C5FD}" type="datetimeFigureOut">
              <a:rPr lang="nl-NL" smtClean="0"/>
              <a:t>29-11-2019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31E3-D3AE-4A0D-A06A-95DBA16C9C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3917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B0D28-24B8-4134-B73B-AF0CE858C5FD}" type="datetimeFigureOut">
              <a:rPr lang="nl-NL" smtClean="0"/>
              <a:t>29-11-2019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31E3-D3AE-4A0D-A06A-95DBA16C9C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9266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B0D28-24B8-4134-B73B-AF0CE858C5FD}" type="datetimeFigureOut">
              <a:rPr lang="nl-NL" smtClean="0"/>
              <a:t>29-11-2019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31E3-D3AE-4A0D-A06A-95DBA16C9C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0480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B0D28-24B8-4134-B73B-AF0CE858C5FD}" type="datetimeFigureOut">
              <a:rPr lang="nl-NL" smtClean="0"/>
              <a:t>29-11-2019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31E3-D3AE-4A0D-A06A-95DBA16C9C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1423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B0D28-24B8-4134-B73B-AF0CE858C5FD}" type="datetimeFigureOut">
              <a:rPr lang="nl-NL" smtClean="0"/>
              <a:t>29-11-2019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631E3-D3AE-4A0D-A06A-95DBA16C9C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0684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jp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18" Type="http://schemas.openxmlformats.org/officeDocument/2006/relationships/image" Target="../media/image33.png"/><Relationship Id="rId26" Type="http://schemas.openxmlformats.org/officeDocument/2006/relationships/image" Target="../media/image41.png"/><Relationship Id="rId3" Type="http://schemas.openxmlformats.org/officeDocument/2006/relationships/image" Target="../media/image3.jpg"/><Relationship Id="rId21" Type="http://schemas.openxmlformats.org/officeDocument/2006/relationships/image" Target="../media/image36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17" Type="http://schemas.openxmlformats.org/officeDocument/2006/relationships/image" Target="../media/image32.png"/><Relationship Id="rId25" Type="http://schemas.openxmlformats.org/officeDocument/2006/relationships/image" Target="../media/image40.png"/><Relationship Id="rId2" Type="http://schemas.openxmlformats.org/officeDocument/2006/relationships/image" Target="../media/image19.jpg"/><Relationship Id="rId16" Type="http://schemas.openxmlformats.org/officeDocument/2006/relationships/image" Target="../media/image31.png"/><Relationship Id="rId20" Type="http://schemas.openxmlformats.org/officeDocument/2006/relationships/image" Target="../media/image35.png"/><Relationship Id="rId29" Type="http://schemas.openxmlformats.org/officeDocument/2006/relationships/image" Target="../media/image4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24" Type="http://schemas.openxmlformats.org/officeDocument/2006/relationships/image" Target="../media/image39.png"/><Relationship Id="rId32" Type="http://schemas.openxmlformats.org/officeDocument/2006/relationships/image" Target="../media/image47.png"/><Relationship Id="rId5" Type="http://schemas.openxmlformats.org/officeDocument/2006/relationships/image" Target="../media/image20.png"/><Relationship Id="rId15" Type="http://schemas.openxmlformats.org/officeDocument/2006/relationships/image" Target="../media/image30.png"/><Relationship Id="rId23" Type="http://schemas.openxmlformats.org/officeDocument/2006/relationships/image" Target="../media/image38.png"/><Relationship Id="rId28" Type="http://schemas.openxmlformats.org/officeDocument/2006/relationships/image" Target="../media/image43.png"/><Relationship Id="rId10" Type="http://schemas.openxmlformats.org/officeDocument/2006/relationships/image" Target="../media/image25.png"/><Relationship Id="rId19" Type="http://schemas.openxmlformats.org/officeDocument/2006/relationships/image" Target="../media/image34.png"/><Relationship Id="rId31" Type="http://schemas.openxmlformats.org/officeDocument/2006/relationships/image" Target="../media/image46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Relationship Id="rId22" Type="http://schemas.openxmlformats.org/officeDocument/2006/relationships/image" Target="../media/image37.png"/><Relationship Id="rId27" Type="http://schemas.openxmlformats.org/officeDocument/2006/relationships/image" Target="../media/image42.png"/><Relationship Id="rId30" Type="http://schemas.openxmlformats.org/officeDocument/2006/relationships/image" Target="../media/image4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73487" y="605307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67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773" y="1168469"/>
            <a:ext cx="4399178" cy="52852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773" y="4810207"/>
            <a:ext cx="4795571" cy="135239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0045" y="0"/>
            <a:ext cx="1815478" cy="6858000"/>
          </a:xfrm>
          <a:prstGeom prst="rect">
            <a:avLst/>
          </a:prstGeom>
        </p:spPr>
      </p:pic>
      <p:cxnSp>
        <p:nvCxnSpPr>
          <p:cNvPr id="10" name="Rechte verbindingslijn met pijl 9"/>
          <p:cNvCxnSpPr/>
          <p:nvPr/>
        </p:nvCxnSpPr>
        <p:spPr>
          <a:xfrm flipH="1">
            <a:off x="9751124" y="6549998"/>
            <a:ext cx="2998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met pijl 10"/>
          <p:cNvCxnSpPr/>
          <p:nvPr/>
        </p:nvCxnSpPr>
        <p:spPr>
          <a:xfrm flipH="1">
            <a:off x="9742091" y="5291917"/>
            <a:ext cx="2998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met pijl 11"/>
          <p:cNvCxnSpPr/>
          <p:nvPr/>
        </p:nvCxnSpPr>
        <p:spPr>
          <a:xfrm flipH="1">
            <a:off x="9751124" y="4495877"/>
            <a:ext cx="2998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met pijl 12"/>
          <p:cNvCxnSpPr/>
          <p:nvPr/>
        </p:nvCxnSpPr>
        <p:spPr>
          <a:xfrm flipH="1">
            <a:off x="9723429" y="3890300"/>
            <a:ext cx="2998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met pijl 13"/>
          <p:cNvCxnSpPr/>
          <p:nvPr/>
        </p:nvCxnSpPr>
        <p:spPr>
          <a:xfrm flipH="1">
            <a:off x="9751616" y="3181739"/>
            <a:ext cx="2998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met pijl 14"/>
          <p:cNvCxnSpPr/>
          <p:nvPr/>
        </p:nvCxnSpPr>
        <p:spPr>
          <a:xfrm flipH="1">
            <a:off x="9767581" y="1198449"/>
            <a:ext cx="2998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vak 15"/>
              <p:cNvSpPr txBox="1"/>
              <p:nvPr/>
            </p:nvSpPr>
            <p:spPr>
              <a:xfrm>
                <a:off x="9837091" y="3384725"/>
                <a:ext cx="372281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000" b="0" i="1" smtClean="0">
                          <a:latin typeface="Cambria Math" panose="02040503050406030204" pitchFamily="18" charset="0"/>
                        </a:rPr>
                        <m:t>100=</m:t>
                      </m:r>
                    </m:oMath>
                  </m:oMathPara>
                </a14:m>
                <a:endParaRPr lang="nl-NL" sz="1000" dirty="0"/>
              </a:p>
            </p:txBody>
          </p:sp>
        </mc:Choice>
        <mc:Fallback xmlns="">
          <p:sp>
            <p:nvSpPr>
              <p:cNvPr id="16" name="Tekstvak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7091" y="3384725"/>
                <a:ext cx="372281" cy="153888"/>
              </a:xfrm>
              <a:prstGeom prst="rect">
                <a:avLst/>
              </a:prstGeom>
              <a:blipFill>
                <a:blip r:embed="rId5"/>
                <a:stretch>
                  <a:fillRect l="-8197" r="-4918" b="-12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/>
              <p:cNvSpPr txBox="1"/>
              <p:nvPr/>
            </p:nvSpPr>
            <p:spPr>
              <a:xfrm>
                <a:off x="9773246" y="1749710"/>
                <a:ext cx="442814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000" b="0" i="1" smtClean="0">
                          <a:latin typeface="Cambria Math" panose="02040503050406030204" pitchFamily="18" charset="0"/>
                        </a:rPr>
                        <m:t>1000=</m:t>
                      </m:r>
                    </m:oMath>
                  </m:oMathPara>
                </a14:m>
                <a:endParaRPr lang="nl-NL" sz="1000" dirty="0"/>
              </a:p>
            </p:txBody>
          </p:sp>
        </mc:Choice>
        <mc:Fallback xmlns="">
          <p:sp>
            <p:nvSpPr>
              <p:cNvPr id="17" name="Tekstvak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3246" y="1749710"/>
                <a:ext cx="442814" cy="153888"/>
              </a:xfrm>
              <a:prstGeom prst="rect">
                <a:avLst/>
              </a:prstGeom>
              <a:blipFill>
                <a:blip r:embed="rId6"/>
                <a:stretch>
                  <a:fillRect l="-5479" r="-2740" b="-12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/>
              <p:cNvSpPr txBox="1"/>
              <p:nvPr/>
            </p:nvSpPr>
            <p:spPr>
              <a:xfrm>
                <a:off x="9401004" y="6458668"/>
                <a:ext cx="27571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1,3</m:t>
                      </m:r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8" name="Tekstvak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1004" y="6458668"/>
                <a:ext cx="275717" cy="215444"/>
              </a:xfrm>
              <a:prstGeom prst="rect">
                <a:avLst/>
              </a:prstGeom>
              <a:blipFill>
                <a:blip r:embed="rId7"/>
                <a:stretch>
                  <a:fillRect l="-15556" r="-15556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/>
              <p:cNvSpPr txBox="1"/>
              <p:nvPr/>
            </p:nvSpPr>
            <p:spPr>
              <a:xfrm>
                <a:off x="9394053" y="5184195"/>
                <a:ext cx="27571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7,5</m:t>
                      </m:r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9" name="Tekstvak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4053" y="5184195"/>
                <a:ext cx="275717" cy="215444"/>
              </a:xfrm>
              <a:prstGeom prst="rect">
                <a:avLst/>
              </a:prstGeom>
              <a:blipFill>
                <a:blip r:embed="rId8"/>
                <a:stretch>
                  <a:fillRect l="-15556" r="-17778" b="-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/>
              <p:cNvSpPr txBox="1"/>
              <p:nvPr/>
            </p:nvSpPr>
            <p:spPr>
              <a:xfrm>
                <a:off x="9401004" y="4390691"/>
                <a:ext cx="2388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23</m:t>
                      </m:r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0" name="Tekstvak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1004" y="4390691"/>
                <a:ext cx="238848" cy="215444"/>
              </a:xfrm>
              <a:prstGeom prst="rect">
                <a:avLst/>
              </a:prstGeom>
              <a:blipFill>
                <a:blip r:embed="rId9"/>
                <a:stretch>
                  <a:fillRect l="-17949" r="-15385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/>
              <p:cNvSpPr txBox="1"/>
              <p:nvPr/>
            </p:nvSpPr>
            <p:spPr>
              <a:xfrm>
                <a:off x="9401004" y="3773079"/>
                <a:ext cx="2388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1" name="Tekstvak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1004" y="3773079"/>
                <a:ext cx="238848" cy="215444"/>
              </a:xfrm>
              <a:prstGeom prst="rect">
                <a:avLst/>
              </a:prstGeom>
              <a:blipFill>
                <a:blip r:embed="rId10"/>
                <a:stretch>
                  <a:fillRect l="-17949" r="-17949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/>
              <p:cNvSpPr txBox="1"/>
              <p:nvPr/>
            </p:nvSpPr>
            <p:spPr>
              <a:xfrm>
                <a:off x="9304634" y="3074017"/>
                <a:ext cx="33823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150</m:t>
                      </m:r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2" name="Tekstvak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4634" y="3074017"/>
                <a:ext cx="338234" cy="215444"/>
              </a:xfrm>
              <a:prstGeom prst="rect">
                <a:avLst/>
              </a:prstGeom>
              <a:blipFill>
                <a:blip r:embed="rId11"/>
                <a:stretch>
                  <a:fillRect l="-10714" r="-12500" b="-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kstvak 22"/>
              <p:cNvSpPr txBox="1"/>
              <p:nvPr/>
            </p:nvSpPr>
            <p:spPr>
              <a:xfrm>
                <a:off x="9269599" y="1087490"/>
                <a:ext cx="43761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2400</m:t>
                      </m:r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3" name="Tekstvak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9599" y="1087490"/>
                <a:ext cx="437619" cy="215444"/>
              </a:xfrm>
              <a:prstGeom prst="rect">
                <a:avLst/>
              </a:prstGeom>
              <a:blipFill>
                <a:blip r:embed="rId12"/>
                <a:stretch>
                  <a:fillRect l="-8451" r="-9859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Rechte verbindingslijn 24"/>
          <p:cNvCxnSpPr/>
          <p:nvPr/>
        </p:nvCxnSpPr>
        <p:spPr>
          <a:xfrm>
            <a:off x="1595817" y="6017665"/>
            <a:ext cx="455028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25"/>
          <p:cNvCxnSpPr/>
          <p:nvPr/>
        </p:nvCxnSpPr>
        <p:spPr>
          <a:xfrm>
            <a:off x="2791403" y="6015517"/>
            <a:ext cx="455028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/>
          <p:cNvCxnSpPr/>
          <p:nvPr/>
        </p:nvCxnSpPr>
        <p:spPr>
          <a:xfrm>
            <a:off x="5100314" y="6005840"/>
            <a:ext cx="455028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/>
          <p:cNvCxnSpPr/>
          <p:nvPr/>
        </p:nvCxnSpPr>
        <p:spPr>
          <a:xfrm>
            <a:off x="4540783" y="6011332"/>
            <a:ext cx="455028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kstvak 28"/>
              <p:cNvSpPr txBox="1"/>
              <p:nvPr/>
            </p:nvSpPr>
            <p:spPr>
              <a:xfrm>
                <a:off x="957956" y="1905098"/>
                <a:ext cx="114197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−→  1,3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9" name="Tekstvak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956" y="1905098"/>
                <a:ext cx="1141979" cy="276999"/>
              </a:xfrm>
              <a:prstGeom prst="rect">
                <a:avLst/>
              </a:prstGeom>
              <a:blipFill>
                <a:blip r:embed="rId13"/>
                <a:stretch>
                  <a:fillRect l="-4278" r="-5348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kstvak 29"/>
              <p:cNvSpPr txBox="1"/>
              <p:nvPr/>
            </p:nvSpPr>
            <p:spPr>
              <a:xfrm>
                <a:off x="957956" y="2355310"/>
                <a:ext cx="115236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−→  7,5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0" name="Tekstvak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956" y="2355310"/>
                <a:ext cx="1152367" cy="276999"/>
              </a:xfrm>
              <a:prstGeom prst="rect">
                <a:avLst/>
              </a:prstGeom>
              <a:blipFill>
                <a:blip r:embed="rId14"/>
                <a:stretch>
                  <a:fillRect l="-4233" r="-476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kstvak 30"/>
              <p:cNvSpPr txBox="1"/>
              <p:nvPr/>
            </p:nvSpPr>
            <p:spPr>
              <a:xfrm>
                <a:off x="957956" y="2805522"/>
                <a:ext cx="10937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−→  23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1" name="Tekstvak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956" y="2805522"/>
                <a:ext cx="1093761" cy="276999"/>
              </a:xfrm>
              <a:prstGeom prst="rect">
                <a:avLst/>
              </a:prstGeom>
              <a:blipFill>
                <a:blip r:embed="rId15"/>
                <a:stretch>
                  <a:fillRect l="-4444" r="-444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kstvak 31"/>
              <p:cNvSpPr txBox="1"/>
              <p:nvPr/>
            </p:nvSpPr>
            <p:spPr>
              <a:xfrm>
                <a:off x="957956" y="3255734"/>
                <a:ext cx="11128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−→  55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2" name="Tekstvak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956" y="3255734"/>
                <a:ext cx="1112804" cy="276999"/>
              </a:xfrm>
              <a:prstGeom prst="rect">
                <a:avLst/>
              </a:prstGeom>
              <a:blipFill>
                <a:blip r:embed="rId16"/>
                <a:stretch>
                  <a:fillRect l="-4372" r="-491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kstvak 32"/>
              <p:cNvSpPr txBox="1"/>
              <p:nvPr/>
            </p:nvSpPr>
            <p:spPr>
              <a:xfrm>
                <a:off x="957956" y="3705946"/>
                <a:ext cx="12273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−→  150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3" name="Tekstvak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956" y="3705946"/>
                <a:ext cx="1227324" cy="276999"/>
              </a:xfrm>
              <a:prstGeom prst="rect">
                <a:avLst/>
              </a:prstGeom>
              <a:blipFill>
                <a:blip r:embed="rId17"/>
                <a:stretch>
                  <a:fillRect l="-3980" r="-4975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kstvak 33"/>
              <p:cNvSpPr txBox="1"/>
              <p:nvPr/>
            </p:nvSpPr>
            <p:spPr>
              <a:xfrm>
                <a:off x="957956" y="4156156"/>
                <a:ext cx="13523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−→  2400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4" name="Tekstvak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956" y="4156156"/>
                <a:ext cx="1352358" cy="276999"/>
              </a:xfrm>
              <a:prstGeom prst="rect">
                <a:avLst/>
              </a:prstGeom>
              <a:blipFill>
                <a:blip r:embed="rId18"/>
                <a:stretch>
                  <a:fillRect l="-3604" r="-4054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7DB27C99-60AF-4096-8850-7F48C2457A47}"/>
                  </a:ext>
                </a:extLst>
              </p:cNvPr>
              <p:cNvSpPr txBox="1"/>
              <p:nvPr/>
            </p:nvSpPr>
            <p:spPr>
              <a:xfrm>
                <a:off x="9742091" y="105889"/>
                <a:ext cx="513346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000" b="0" i="1" smtClean="0">
                          <a:latin typeface="Cambria Math" panose="02040503050406030204" pitchFamily="18" charset="0"/>
                        </a:rPr>
                        <m:t>100</m:t>
                      </m:r>
                      <m:r>
                        <a:rPr lang="nl-NL" sz="1000" b="0" i="1" smtClean="0">
                          <a:latin typeface="Cambria Math" panose="02040503050406030204" pitchFamily="18" charset="0"/>
                        </a:rPr>
                        <m:t>00=</m:t>
                      </m:r>
                    </m:oMath>
                  </m:oMathPara>
                </a14:m>
                <a:endParaRPr lang="nl-NL" sz="1000" dirty="0"/>
              </a:p>
            </p:txBody>
          </p:sp>
        </mc:Choice>
        <mc:Fallback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7DB27C99-60AF-4096-8850-7F48C2457A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2091" y="105889"/>
                <a:ext cx="513346" cy="153888"/>
              </a:xfrm>
              <a:prstGeom prst="rect">
                <a:avLst/>
              </a:prstGeom>
              <a:blipFill>
                <a:blip r:embed="rId19"/>
                <a:stretch>
                  <a:fillRect l="-4762" r="-3571" b="-769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1942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9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73487" y="605307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67</a:t>
            </a: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773" y="1271086"/>
            <a:ext cx="4725619" cy="2230679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0045" y="0"/>
            <a:ext cx="1815478" cy="6858000"/>
          </a:xfrm>
          <a:prstGeom prst="rect">
            <a:avLst/>
          </a:prstGeom>
        </p:spPr>
      </p:pic>
      <p:cxnSp>
        <p:nvCxnSpPr>
          <p:cNvPr id="10" name="Rechte verbindingslijn met pijl 9"/>
          <p:cNvCxnSpPr/>
          <p:nvPr/>
        </p:nvCxnSpPr>
        <p:spPr>
          <a:xfrm flipH="1">
            <a:off x="9751124" y="6549998"/>
            <a:ext cx="2998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met pijl 10"/>
          <p:cNvCxnSpPr/>
          <p:nvPr/>
        </p:nvCxnSpPr>
        <p:spPr>
          <a:xfrm flipH="1">
            <a:off x="9742091" y="5291917"/>
            <a:ext cx="2998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met pijl 11"/>
          <p:cNvCxnSpPr/>
          <p:nvPr/>
        </p:nvCxnSpPr>
        <p:spPr>
          <a:xfrm flipH="1">
            <a:off x="9751124" y="4495877"/>
            <a:ext cx="2998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met pijl 12"/>
          <p:cNvCxnSpPr/>
          <p:nvPr/>
        </p:nvCxnSpPr>
        <p:spPr>
          <a:xfrm flipH="1">
            <a:off x="9723429" y="3890300"/>
            <a:ext cx="2998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met pijl 13"/>
          <p:cNvCxnSpPr/>
          <p:nvPr/>
        </p:nvCxnSpPr>
        <p:spPr>
          <a:xfrm flipH="1">
            <a:off x="9751616" y="3181739"/>
            <a:ext cx="2998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met pijl 14"/>
          <p:cNvCxnSpPr/>
          <p:nvPr/>
        </p:nvCxnSpPr>
        <p:spPr>
          <a:xfrm flipH="1">
            <a:off x="9767581" y="1198449"/>
            <a:ext cx="2998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kstvak 1"/>
              <p:cNvSpPr txBox="1"/>
              <p:nvPr/>
            </p:nvSpPr>
            <p:spPr>
              <a:xfrm>
                <a:off x="10032216" y="5850"/>
                <a:ext cx="321627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sz="1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nl-NL" sz="1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2" name="Tekstvak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2216" y="5850"/>
                <a:ext cx="321627" cy="215444"/>
              </a:xfrm>
              <a:prstGeom prst="rect">
                <a:avLst/>
              </a:prstGeom>
              <a:blipFill>
                <a:blip r:embed="rId4"/>
                <a:stretch>
                  <a:fillRect l="-13462" r="-3846" b="-857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kstvak 28"/>
              <p:cNvSpPr txBox="1"/>
              <p:nvPr/>
            </p:nvSpPr>
            <p:spPr>
              <a:xfrm>
                <a:off x="10040848" y="1644041"/>
                <a:ext cx="321627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sz="1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nl-NL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29" name="Tekstvak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0848" y="1644041"/>
                <a:ext cx="321627" cy="215444"/>
              </a:xfrm>
              <a:prstGeom prst="rect">
                <a:avLst/>
              </a:prstGeom>
              <a:blipFill>
                <a:blip r:embed="rId5"/>
                <a:stretch>
                  <a:fillRect l="-13208" r="-1887" b="-857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kstvak 29"/>
              <p:cNvSpPr txBox="1"/>
              <p:nvPr/>
            </p:nvSpPr>
            <p:spPr>
              <a:xfrm>
                <a:off x="10050927" y="3285618"/>
                <a:ext cx="321627" cy="21781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sz="1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nl-NL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30" name="Tekstvak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0927" y="3285618"/>
                <a:ext cx="321627" cy="217817"/>
              </a:xfrm>
              <a:prstGeom prst="rect">
                <a:avLst/>
              </a:prstGeom>
              <a:blipFill>
                <a:blip r:embed="rId6"/>
                <a:stretch>
                  <a:fillRect l="-13208" t="-2778" r="-1887" b="-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kstvak 30"/>
              <p:cNvSpPr txBox="1"/>
              <p:nvPr/>
            </p:nvSpPr>
            <p:spPr>
              <a:xfrm>
                <a:off x="10050927" y="4909051"/>
                <a:ext cx="321627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sz="1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nl-NL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31" name="Tekstvak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0927" y="4909051"/>
                <a:ext cx="321627" cy="215444"/>
              </a:xfrm>
              <a:prstGeom prst="rect">
                <a:avLst/>
              </a:prstGeom>
              <a:blipFill>
                <a:blip r:embed="rId7"/>
                <a:stretch>
                  <a:fillRect l="-13208" r="-1887" b="-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kstvak 31"/>
              <p:cNvSpPr txBox="1"/>
              <p:nvPr/>
            </p:nvSpPr>
            <p:spPr>
              <a:xfrm>
                <a:off x="10045004" y="6625555"/>
                <a:ext cx="321627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sz="1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nl-NL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32" name="Tekstvak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5004" y="6625555"/>
                <a:ext cx="321627" cy="215444"/>
              </a:xfrm>
              <a:prstGeom prst="rect">
                <a:avLst/>
              </a:prstGeom>
              <a:blipFill>
                <a:blip r:embed="rId8"/>
                <a:stretch>
                  <a:fillRect l="-13208" r="-1887" b="-857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kstvak 32"/>
              <p:cNvSpPr txBox="1"/>
              <p:nvPr/>
            </p:nvSpPr>
            <p:spPr>
              <a:xfrm>
                <a:off x="9012513" y="5850"/>
                <a:ext cx="1019703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10000000</m:t>
                      </m:r>
                      <m:r>
                        <a:rPr lang="nl-NL" sz="1400" b="0" i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33" name="Tekstvak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2513" y="5850"/>
                <a:ext cx="1019703" cy="215444"/>
              </a:xfrm>
              <a:prstGeom prst="rect">
                <a:avLst/>
              </a:prstGeom>
              <a:blipFill>
                <a:blip r:embed="rId9"/>
                <a:stretch>
                  <a:fillRect l="-3571" r="-1190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kstvak 33"/>
              <p:cNvSpPr txBox="1"/>
              <p:nvPr/>
            </p:nvSpPr>
            <p:spPr>
              <a:xfrm>
                <a:off x="9098746" y="1639017"/>
                <a:ext cx="920316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1000000</m:t>
                      </m:r>
                      <m:r>
                        <a:rPr lang="nl-NL" sz="1400" b="0" i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34" name="Tekstvak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8746" y="1639017"/>
                <a:ext cx="920316" cy="215444"/>
              </a:xfrm>
              <a:prstGeom prst="rect">
                <a:avLst/>
              </a:prstGeom>
              <a:blipFill>
                <a:blip r:embed="rId10"/>
                <a:stretch>
                  <a:fillRect l="-3974" r="-1325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kstvak 34"/>
              <p:cNvSpPr txBox="1"/>
              <p:nvPr/>
            </p:nvSpPr>
            <p:spPr>
              <a:xfrm>
                <a:off x="9197176" y="3285907"/>
                <a:ext cx="820930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100000</m:t>
                      </m:r>
                      <m:r>
                        <a:rPr lang="nl-NL" sz="1400" b="0" i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35" name="Tekstvak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7176" y="3285907"/>
                <a:ext cx="820930" cy="215444"/>
              </a:xfrm>
              <a:prstGeom prst="rect">
                <a:avLst/>
              </a:prstGeom>
              <a:blipFill>
                <a:blip r:embed="rId11"/>
                <a:stretch>
                  <a:fillRect l="-4478" r="-2239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kstvak 35"/>
              <p:cNvSpPr txBox="1"/>
              <p:nvPr/>
            </p:nvSpPr>
            <p:spPr>
              <a:xfrm>
                <a:off x="9306742" y="4899003"/>
                <a:ext cx="721544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10000</m:t>
                      </m:r>
                      <m:r>
                        <a:rPr lang="nl-NL" sz="1400" b="0" i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36" name="Tekstvak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6742" y="4899003"/>
                <a:ext cx="721544" cy="215444"/>
              </a:xfrm>
              <a:prstGeom prst="rect">
                <a:avLst/>
              </a:prstGeom>
              <a:blipFill>
                <a:blip r:embed="rId12"/>
                <a:stretch>
                  <a:fillRect l="-5085" r="-2542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kstvak 36"/>
              <p:cNvSpPr txBox="1"/>
              <p:nvPr/>
            </p:nvSpPr>
            <p:spPr>
              <a:xfrm>
                <a:off x="9407090" y="6619747"/>
                <a:ext cx="622158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1000</m:t>
                      </m:r>
                      <m:r>
                        <a:rPr lang="nl-NL" sz="1400" b="0" i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37" name="Tekstvak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7090" y="6619747"/>
                <a:ext cx="622158" cy="215444"/>
              </a:xfrm>
              <a:prstGeom prst="rect">
                <a:avLst/>
              </a:prstGeom>
              <a:blipFill>
                <a:blip r:embed="rId13"/>
                <a:stretch>
                  <a:fillRect l="-5882" r="-2941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1DD8D31A-B350-45F0-A9C2-E0B1F399D9A1}"/>
                  </a:ext>
                </a:extLst>
              </p:cNvPr>
              <p:cNvSpPr txBox="1"/>
              <p:nvPr/>
            </p:nvSpPr>
            <p:spPr>
              <a:xfrm>
                <a:off x="1143267" y="3724636"/>
                <a:ext cx="114197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−→  1,3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1DD8D31A-B350-45F0-A9C2-E0B1F399D9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267" y="3724636"/>
                <a:ext cx="1141979" cy="276999"/>
              </a:xfrm>
              <a:prstGeom prst="rect">
                <a:avLst/>
              </a:prstGeom>
              <a:blipFill>
                <a:blip r:embed="rId14"/>
                <a:stretch>
                  <a:fillRect l="-4813" r="-4813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694CA2E5-498A-4AF7-973B-6F115E06F739}"/>
                  </a:ext>
                </a:extLst>
              </p:cNvPr>
              <p:cNvSpPr txBox="1"/>
              <p:nvPr/>
            </p:nvSpPr>
            <p:spPr>
              <a:xfrm>
                <a:off x="1143267" y="4174848"/>
                <a:ext cx="115236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−→  7,5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694CA2E5-498A-4AF7-973B-6F115E06F7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267" y="4174848"/>
                <a:ext cx="1152367" cy="276999"/>
              </a:xfrm>
              <a:prstGeom prst="rect">
                <a:avLst/>
              </a:prstGeom>
              <a:blipFill>
                <a:blip r:embed="rId15"/>
                <a:stretch>
                  <a:fillRect l="-4762" r="-4762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3C603D72-3271-4119-BCA9-63F587FCC3BA}"/>
                  </a:ext>
                </a:extLst>
              </p:cNvPr>
              <p:cNvSpPr txBox="1"/>
              <p:nvPr/>
            </p:nvSpPr>
            <p:spPr>
              <a:xfrm>
                <a:off x="1143267" y="4625060"/>
                <a:ext cx="10937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−→  23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3C603D72-3271-4119-BCA9-63F587FCC3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267" y="4625060"/>
                <a:ext cx="1093761" cy="276999"/>
              </a:xfrm>
              <a:prstGeom prst="rect">
                <a:avLst/>
              </a:prstGeom>
              <a:blipFill>
                <a:blip r:embed="rId16"/>
                <a:stretch>
                  <a:fillRect l="-5028" r="-4469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083CDB17-1A37-4362-A78E-A2AEB40ED72C}"/>
                  </a:ext>
                </a:extLst>
              </p:cNvPr>
              <p:cNvSpPr txBox="1"/>
              <p:nvPr/>
            </p:nvSpPr>
            <p:spPr>
              <a:xfrm>
                <a:off x="1143267" y="5075272"/>
                <a:ext cx="11128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−→  55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083CDB17-1A37-4362-A78E-A2AEB40ED7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267" y="5075272"/>
                <a:ext cx="1112804" cy="276999"/>
              </a:xfrm>
              <a:prstGeom prst="rect">
                <a:avLst/>
              </a:prstGeom>
              <a:blipFill>
                <a:blip r:embed="rId17"/>
                <a:stretch>
                  <a:fillRect l="-4945" r="-5495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B6542B1F-A775-4561-8489-015D353832CE}"/>
                  </a:ext>
                </a:extLst>
              </p:cNvPr>
              <p:cNvSpPr txBox="1"/>
              <p:nvPr/>
            </p:nvSpPr>
            <p:spPr>
              <a:xfrm>
                <a:off x="1143267" y="5525484"/>
                <a:ext cx="12273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−→  150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B6542B1F-A775-4561-8489-015D353832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267" y="5525484"/>
                <a:ext cx="1227324" cy="276999"/>
              </a:xfrm>
              <a:prstGeom prst="rect">
                <a:avLst/>
              </a:prstGeom>
              <a:blipFill>
                <a:blip r:embed="rId18"/>
                <a:stretch>
                  <a:fillRect l="-4478" r="-4975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46388EE6-9B11-4116-9E5D-7E03576F6D01}"/>
                  </a:ext>
                </a:extLst>
              </p:cNvPr>
              <p:cNvSpPr txBox="1"/>
              <p:nvPr/>
            </p:nvSpPr>
            <p:spPr>
              <a:xfrm>
                <a:off x="1143267" y="5975694"/>
                <a:ext cx="13523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−→  2400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46388EE6-9B11-4116-9E5D-7E03576F6D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267" y="5975694"/>
                <a:ext cx="1352358" cy="276999"/>
              </a:xfrm>
              <a:prstGeom prst="rect">
                <a:avLst/>
              </a:prstGeom>
              <a:blipFill>
                <a:blip r:embed="rId19"/>
                <a:stretch>
                  <a:fillRect l="-4072" r="-407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8DF1F72C-9869-4588-9686-919068665F4B}"/>
                  </a:ext>
                </a:extLst>
              </p:cNvPr>
              <p:cNvSpPr txBox="1"/>
              <p:nvPr/>
            </p:nvSpPr>
            <p:spPr>
              <a:xfrm>
                <a:off x="2331476" y="3724635"/>
                <a:ext cx="53373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8DF1F72C-9869-4588-9686-919068665F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1476" y="3724635"/>
                <a:ext cx="533736" cy="276999"/>
              </a:xfrm>
              <a:prstGeom prst="rect">
                <a:avLst/>
              </a:prstGeom>
              <a:blipFill>
                <a:blip r:embed="rId20"/>
                <a:stretch>
                  <a:fillRect l="-2273" t="-4444" r="-4545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D9BF51F6-AA45-47BD-8C21-0B0671E92A9E}"/>
                  </a:ext>
                </a:extLst>
              </p:cNvPr>
              <p:cNvSpPr txBox="1"/>
              <p:nvPr/>
            </p:nvSpPr>
            <p:spPr>
              <a:xfrm>
                <a:off x="2298698" y="4181798"/>
                <a:ext cx="53373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D9BF51F6-AA45-47BD-8C21-0B0671E92A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8698" y="4181798"/>
                <a:ext cx="533736" cy="276999"/>
              </a:xfrm>
              <a:prstGeom prst="rect">
                <a:avLst/>
              </a:prstGeom>
              <a:blipFill>
                <a:blip r:embed="rId21"/>
                <a:stretch>
                  <a:fillRect l="-2273" t="-4444" r="-4545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233BBB8E-CD7B-4932-B6A4-2B32BFA72BC7}"/>
                  </a:ext>
                </a:extLst>
              </p:cNvPr>
              <p:cNvSpPr txBox="1"/>
              <p:nvPr/>
            </p:nvSpPr>
            <p:spPr>
              <a:xfrm>
                <a:off x="2234427" y="4621549"/>
                <a:ext cx="53373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233BBB8E-CD7B-4932-B6A4-2B32BFA72B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4427" y="4621549"/>
                <a:ext cx="533736" cy="276999"/>
              </a:xfrm>
              <a:prstGeom prst="rect">
                <a:avLst/>
              </a:prstGeom>
              <a:blipFill>
                <a:blip r:embed="rId22"/>
                <a:stretch>
                  <a:fillRect l="-2299" t="-4348" r="-459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8211D58E-3F9C-4F59-8C7F-FFDF5F3F71AF}"/>
                  </a:ext>
                </a:extLst>
              </p:cNvPr>
              <p:cNvSpPr txBox="1"/>
              <p:nvPr/>
            </p:nvSpPr>
            <p:spPr>
              <a:xfrm>
                <a:off x="2256071" y="5075271"/>
                <a:ext cx="53373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8211D58E-3F9C-4F59-8C7F-FFDF5F3F71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6071" y="5075271"/>
                <a:ext cx="533736" cy="276999"/>
              </a:xfrm>
              <a:prstGeom prst="rect">
                <a:avLst/>
              </a:prstGeom>
              <a:blipFill>
                <a:blip r:embed="rId23"/>
                <a:stretch>
                  <a:fillRect l="-2273" t="-4444" r="-4545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1D974E27-7E8F-4DA8-8AD8-3FB2B08BA71F}"/>
                  </a:ext>
                </a:extLst>
              </p:cNvPr>
              <p:cNvSpPr txBox="1"/>
              <p:nvPr/>
            </p:nvSpPr>
            <p:spPr>
              <a:xfrm>
                <a:off x="2365375" y="5521984"/>
                <a:ext cx="53373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1D974E27-7E8F-4DA8-8AD8-3FB2B08BA7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5375" y="5521984"/>
                <a:ext cx="533736" cy="276999"/>
              </a:xfrm>
              <a:prstGeom prst="rect">
                <a:avLst/>
              </a:prstGeom>
              <a:blipFill>
                <a:blip r:embed="rId24"/>
                <a:stretch>
                  <a:fillRect l="-2273" t="-4444" r="-4545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34CF5106-AB4A-4935-9CCB-4A2362CF557E}"/>
                  </a:ext>
                </a:extLst>
              </p:cNvPr>
              <p:cNvSpPr txBox="1"/>
              <p:nvPr/>
            </p:nvSpPr>
            <p:spPr>
              <a:xfrm>
                <a:off x="2501295" y="5989594"/>
                <a:ext cx="53373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34CF5106-AB4A-4935-9CCB-4A2362CF55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1295" y="5989594"/>
                <a:ext cx="533736" cy="276999"/>
              </a:xfrm>
              <a:prstGeom prst="rect">
                <a:avLst/>
              </a:prstGeom>
              <a:blipFill>
                <a:blip r:embed="rId25"/>
                <a:stretch>
                  <a:fillRect l="-2273" t="-4444" r="-4545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67D7FB99-97C3-44A9-A1FC-CDE2506F6A26}"/>
                  </a:ext>
                </a:extLst>
              </p:cNvPr>
              <p:cNvSpPr txBox="1"/>
              <p:nvPr/>
            </p:nvSpPr>
            <p:spPr>
              <a:xfrm>
                <a:off x="3101844" y="3724635"/>
                <a:ext cx="8031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=1300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67D7FB99-97C3-44A9-A1FC-CDE2506F6A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1844" y="3724635"/>
                <a:ext cx="803105" cy="276999"/>
              </a:xfrm>
              <a:prstGeom prst="rect">
                <a:avLst/>
              </a:prstGeom>
              <a:blipFill>
                <a:blip r:embed="rId26"/>
                <a:stretch>
                  <a:fillRect l="-3030" r="-6061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8F1A298D-95EF-480F-8F32-A1A50F035F36}"/>
                  </a:ext>
                </a:extLst>
              </p:cNvPr>
              <p:cNvSpPr txBox="1"/>
              <p:nvPr/>
            </p:nvSpPr>
            <p:spPr>
              <a:xfrm>
                <a:off x="3101844" y="4181798"/>
                <a:ext cx="8031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=7500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8F1A298D-95EF-480F-8F32-A1A50F035F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1844" y="4181798"/>
                <a:ext cx="803104" cy="276999"/>
              </a:xfrm>
              <a:prstGeom prst="rect">
                <a:avLst/>
              </a:prstGeom>
              <a:blipFill>
                <a:blip r:embed="rId27"/>
                <a:stretch>
                  <a:fillRect l="-3030" r="-6818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6F7F5EE3-AA97-4FC5-A465-92309FE6FE45}"/>
                  </a:ext>
                </a:extLst>
              </p:cNvPr>
              <p:cNvSpPr txBox="1"/>
              <p:nvPr/>
            </p:nvSpPr>
            <p:spPr>
              <a:xfrm>
                <a:off x="3101844" y="4621548"/>
                <a:ext cx="9313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=23000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6F7F5EE3-AA97-4FC5-A465-92309FE6FE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1844" y="4621548"/>
                <a:ext cx="931345" cy="276999"/>
              </a:xfrm>
              <a:prstGeom prst="rect">
                <a:avLst/>
              </a:prstGeom>
              <a:blipFill>
                <a:blip r:embed="rId28"/>
                <a:stretch>
                  <a:fillRect l="-2614" r="-5229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21B1523E-5E4D-4C99-9985-A7CFC879AEB5}"/>
                  </a:ext>
                </a:extLst>
              </p:cNvPr>
              <p:cNvSpPr txBox="1"/>
              <p:nvPr/>
            </p:nvSpPr>
            <p:spPr>
              <a:xfrm>
                <a:off x="3101844" y="5054372"/>
                <a:ext cx="9313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=55000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21B1523E-5E4D-4C99-9985-A7CFC879AE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1844" y="5054372"/>
                <a:ext cx="931345" cy="276999"/>
              </a:xfrm>
              <a:prstGeom prst="rect">
                <a:avLst/>
              </a:prstGeom>
              <a:blipFill>
                <a:blip r:embed="rId29"/>
                <a:stretch>
                  <a:fillRect l="-2614" r="-588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kstvak 44">
                <a:extLst>
                  <a:ext uri="{FF2B5EF4-FFF2-40B4-BE49-F238E27FC236}">
                    <a16:creationId xmlns:a16="http://schemas.microsoft.com/office/drawing/2014/main" id="{74A84FF4-1B84-47A6-AE81-BD8A55408A56}"/>
                  </a:ext>
                </a:extLst>
              </p:cNvPr>
              <p:cNvSpPr txBox="1"/>
              <p:nvPr/>
            </p:nvSpPr>
            <p:spPr>
              <a:xfrm>
                <a:off x="3101844" y="5521983"/>
                <a:ext cx="10595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=150000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5" name="Tekstvak 44">
                <a:extLst>
                  <a:ext uri="{FF2B5EF4-FFF2-40B4-BE49-F238E27FC236}">
                    <a16:creationId xmlns:a16="http://schemas.microsoft.com/office/drawing/2014/main" id="{74A84FF4-1B84-47A6-AE81-BD8A55408A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1844" y="5521983"/>
                <a:ext cx="1059585" cy="276999"/>
              </a:xfrm>
              <a:prstGeom prst="rect">
                <a:avLst/>
              </a:prstGeom>
              <a:blipFill>
                <a:blip r:embed="rId30"/>
                <a:stretch>
                  <a:fillRect l="-2299" r="-5747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kstvak 45">
                <a:extLst>
                  <a:ext uri="{FF2B5EF4-FFF2-40B4-BE49-F238E27FC236}">
                    <a16:creationId xmlns:a16="http://schemas.microsoft.com/office/drawing/2014/main" id="{5F4BED3F-B463-41D1-98D1-9EE5FB1FDC19}"/>
                  </a:ext>
                </a:extLst>
              </p:cNvPr>
              <p:cNvSpPr txBox="1"/>
              <p:nvPr/>
            </p:nvSpPr>
            <p:spPr>
              <a:xfrm>
                <a:off x="3101844" y="5975694"/>
                <a:ext cx="11878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=2400000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6" name="Tekstvak 45">
                <a:extLst>
                  <a:ext uri="{FF2B5EF4-FFF2-40B4-BE49-F238E27FC236}">
                    <a16:creationId xmlns:a16="http://schemas.microsoft.com/office/drawing/2014/main" id="{5F4BED3F-B463-41D1-98D1-9EE5FB1FDC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1844" y="5975694"/>
                <a:ext cx="1187826" cy="276999"/>
              </a:xfrm>
              <a:prstGeom prst="rect">
                <a:avLst/>
              </a:prstGeom>
              <a:blipFill>
                <a:blip r:embed="rId31"/>
                <a:stretch>
                  <a:fillRect l="-2051" r="-4615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F2BCDE56-C77A-4966-8A74-F1207A7F19D0}"/>
                  </a:ext>
                </a:extLst>
              </p:cNvPr>
              <p:cNvSpPr txBox="1"/>
              <p:nvPr/>
            </p:nvSpPr>
            <p:spPr>
              <a:xfrm>
                <a:off x="5142059" y="3635967"/>
                <a:ext cx="3328283" cy="6525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nl-NL" b="1" dirty="0"/>
                  <a:t>De getallen worden dan allemaal</a:t>
                </a:r>
              </a:p>
              <a:p>
                <a:pPr algn="ctr"/>
                <a:r>
                  <a:rPr lang="nl-NL" b="1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1" i="1" smtClean="0">
                            <a:latin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lang="nl-NL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nl-NL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𝟏𝟎𝟎𝟎</m:t>
                    </m:r>
                  </m:oMath>
                </a14:m>
                <a:r>
                  <a:rPr lang="nl-NL" b="1" dirty="0"/>
                  <a:t> keer zo groot</a:t>
                </a:r>
              </a:p>
            </p:txBody>
          </p:sp>
        </mc:Choice>
        <mc:Fallback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F2BCDE56-C77A-4966-8A74-F1207A7F19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2059" y="3635967"/>
                <a:ext cx="3328283" cy="652551"/>
              </a:xfrm>
              <a:prstGeom prst="rect">
                <a:avLst/>
              </a:prstGeom>
              <a:blipFill>
                <a:blip r:embed="rId32"/>
                <a:stretch>
                  <a:fillRect l="-1468" t="-4673" r="-1284" b="-1401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6853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" grpId="0"/>
      <p:bldP spid="28" grpId="0"/>
      <p:bldP spid="38" grpId="0"/>
      <p:bldP spid="39" grpId="0"/>
      <p:bldP spid="40" grpId="0"/>
      <p:bldP spid="41" grpId="0"/>
      <p:bldP spid="5" grpId="0"/>
      <p:bldP spid="42" grpId="0"/>
      <p:bldP spid="43" grpId="0"/>
      <p:bldP spid="44" grpId="0"/>
      <p:bldP spid="45" grpId="0"/>
      <p:bldP spid="46" grpId="0"/>
      <p:bldP spid="6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121</TotalTime>
  <Words>103</Words>
  <Application>Microsoft Office PowerPoint</Application>
  <PresentationFormat>Breedbeeld</PresentationFormat>
  <Paragraphs>47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</vt:vector>
  </TitlesOfParts>
  <Company>Stichting 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7</cp:revision>
  <dcterms:created xsi:type="dcterms:W3CDTF">2019-11-27T13:10:55Z</dcterms:created>
  <dcterms:modified xsi:type="dcterms:W3CDTF">2019-11-29T16:01:46Z</dcterms:modified>
</cp:coreProperties>
</file>