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57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564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03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425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0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688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90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00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70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41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5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E9A20-8C42-4A25-B4DF-E7A6F3006842}" type="datetimeFigureOut">
              <a:rPr lang="nl-NL" smtClean="0"/>
              <a:t>23-11-2019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C2990-0417-44F6-8DDB-6F2413327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231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3.jp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.jp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3.jp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image" Target="../media/image14.jp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30.jp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1.jp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.jp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6C50061-BA1B-4584-900B-1306ECDE7BF8}"/>
              </a:ext>
            </a:extLst>
          </p:cNvPr>
          <p:cNvSpPr txBox="1"/>
          <p:nvPr/>
        </p:nvSpPr>
        <p:spPr>
          <a:xfrm>
            <a:off x="381740" y="50602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46D6C14-5918-40B4-A727-88D9A4E6F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178" y="506027"/>
            <a:ext cx="5339639" cy="124358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5E2C4B6-237B-4A24-ABCF-BDCF20D42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10" y="1909271"/>
            <a:ext cx="5347411" cy="575158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38F18CE7-92B9-4B70-8433-2DA210DA6B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705" y="506027"/>
            <a:ext cx="2937967" cy="21762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3693E58-177B-4B8D-B95E-AE387085B316}"/>
                  </a:ext>
                </a:extLst>
              </p:cNvPr>
              <p:cNvSpPr txBox="1"/>
              <p:nvPr/>
            </p:nvSpPr>
            <p:spPr>
              <a:xfrm>
                <a:off x="969016" y="2587944"/>
                <a:ext cx="37616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Als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nl-NL" dirty="0"/>
                  <a:t> toeneemt dan neemt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32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nl-NL" dirty="0"/>
                  <a:t> af</a:t>
                </a:r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E3693E58-177B-4B8D-B95E-AE387085B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016" y="2587944"/>
                <a:ext cx="3761607" cy="369332"/>
              </a:xfrm>
              <a:prstGeom prst="rect">
                <a:avLst/>
              </a:prstGeom>
              <a:blipFill>
                <a:blip r:embed="rId5"/>
                <a:stretch>
                  <a:fillRect l="-1459" t="-10000" r="-648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7ECF7B5-5100-4E8E-A7FA-9DD4DBFF6D3F}"/>
                  </a:ext>
                </a:extLst>
              </p:cNvPr>
              <p:cNvSpPr txBox="1"/>
              <p:nvPr/>
            </p:nvSpPr>
            <p:spPr>
              <a:xfrm>
                <a:off x="969016" y="2960471"/>
                <a:ext cx="34974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ook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1+32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0,5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nl-NL" dirty="0"/>
                  <a:t> neemt dan af</a:t>
                </a:r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7ECF7B5-5100-4E8E-A7FA-9DD4DBFF6D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016" y="2960471"/>
                <a:ext cx="3497432" cy="369332"/>
              </a:xfrm>
              <a:prstGeom prst="rect">
                <a:avLst/>
              </a:prstGeom>
              <a:blipFill>
                <a:blip r:embed="rId6"/>
                <a:stretch>
                  <a:fillRect l="-1568" t="-10000" r="-52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EE0C5996-E3B5-4154-A5A1-CE676C3AC844}"/>
              </a:ext>
            </a:extLst>
          </p:cNvPr>
          <p:cNvSpPr txBox="1"/>
          <p:nvPr/>
        </p:nvSpPr>
        <p:spPr>
          <a:xfrm>
            <a:off x="984867" y="3528198"/>
            <a:ext cx="103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breuk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9644BFE0-4391-4648-ADB6-610B3185380F}"/>
                  </a:ext>
                </a:extLst>
              </p:cNvPr>
              <p:cNvSpPr txBox="1"/>
              <p:nvPr/>
            </p:nvSpPr>
            <p:spPr>
              <a:xfrm>
                <a:off x="2080731" y="3429000"/>
                <a:ext cx="1274002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1+32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9644BFE0-4391-4648-ADB6-610B318538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0731" y="3429000"/>
                <a:ext cx="1274002" cy="5497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71EC5AC2-5B99-44B6-83E4-37AAD76EF97A}"/>
              </a:ext>
            </a:extLst>
          </p:cNvPr>
          <p:cNvSpPr txBox="1"/>
          <p:nvPr/>
        </p:nvSpPr>
        <p:spPr>
          <a:xfrm>
            <a:off x="3414544" y="3518341"/>
            <a:ext cx="1568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neemt dan toe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2F42FC5-3F2F-4771-9F0F-2DA7DAB10A5B}"/>
                  </a:ext>
                </a:extLst>
              </p:cNvPr>
              <p:cNvSpPr txBox="1"/>
              <p:nvPr/>
            </p:nvSpPr>
            <p:spPr>
              <a:xfrm rot="10800000">
                <a:off x="4983050" y="2587944"/>
                <a:ext cx="422487" cy="162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2F42FC5-3F2F-4771-9F0F-2DA7DAB10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983050" y="2587944"/>
                <a:ext cx="422487" cy="16239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184327E9-ECD5-4148-92D2-383938DF8DA9}"/>
              </a:ext>
            </a:extLst>
          </p:cNvPr>
          <p:cNvSpPr txBox="1"/>
          <p:nvPr/>
        </p:nvSpPr>
        <p:spPr>
          <a:xfrm>
            <a:off x="5499651" y="3215263"/>
            <a:ext cx="4571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zonnebloem wordt dus voortdurend hoger</a:t>
            </a:r>
          </a:p>
        </p:txBody>
      </p:sp>
      <p:pic>
        <p:nvPicPr>
          <p:cNvPr id="26" name="Afbeelding 25">
            <a:extLst>
              <a:ext uri="{FF2B5EF4-FFF2-40B4-BE49-F238E27FC236}">
                <a16:creationId xmlns:a16="http://schemas.microsoft.com/office/drawing/2014/main" id="{D41CC2A0-4AD6-423D-BE8B-7FA6009EFC7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10" y="4538264"/>
            <a:ext cx="3862883" cy="27980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E6169F6-1E2A-4BF2-B3BB-326DE8933A90}"/>
                  </a:ext>
                </a:extLst>
              </p:cNvPr>
              <p:cNvSpPr txBox="1"/>
              <p:nvPr/>
            </p:nvSpPr>
            <p:spPr>
              <a:xfrm>
                <a:off x="1003247" y="5133031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6E6169F6-1E2A-4BF2-B3BB-326DE8933A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247" y="5133031"/>
                <a:ext cx="579518" cy="276999"/>
              </a:xfrm>
              <a:prstGeom prst="rect">
                <a:avLst/>
              </a:prstGeom>
              <a:blipFill>
                <a:blip r:embed="rId10"/>
                <a:stretch>
                  <a:fillRect l="-8421" r="-842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4B8DCEF6-D7BF-49E3-BD73-AC362A0B119D}"/>
              </a:ext>
            </a:extLst>
          </p:cNvPr>
          <p:cNvSpPr txBox="1"/>
          <p:nvPr/>
        </p:nvSpPr>
        <p:spPr>
          <a:xfrm>
            <a:off x="1634963" y="5086864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C07EC21-6788-49CD-B4C7-E5B6F533A7C3}"/>
                  </a:ext>
                </a:extLst>
              </p:cNvPr>
              <p:cNvSpPr txBox="1"/>
              <p:nvPr/>
            </p:nvSpPr>
            <p:spPr>
              <a:xfrm>
                <a:off x="2392006" y="4988247"/>
                <a:ext cx="1784848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1+32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</m:t>
                              </m:r>
                            </m:e>
                            <m:sup>
                              <m:r>
                                <a:rPr lang="nl-NL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EC07EC21-6788-49CD-B4C7-E5B6F533A7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2006" y="4988247"/>
                <a:ext cx="1784848" cy="5665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5722B55-4076-4548-B6C7-E82048AB115D}"/>
                  </a:ext>
                </a:extLst>
              </p:cNvPr>
              <p:cNvSpPr txBox="1"/>
              <p:nvPr/>
            </p:nvSpPr>
            <p:spPr>
              <a:xfrm>
                <a:off x="4224330" y="5128898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95722B55-4076-4548-B6C7-E82048AB11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330" y="5128898"/>
                <a:ext cx="546625" cy="276999"/>
              </a:xfrm>
              <a:prstGeom prst="rect">
                <a:avLst/>
              </a:prstGeom>
              <a:blipFill>
                <a:blip r:embed="rId12"/>
                <a:stretch>
                  <a:fillRect l="-4444" r="-10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D00581F-E4AA-43D2-B1CF-E7AF8BB4F021}"/>
                  </a:ext>
                </a:extLst>
              </p:cNvPr>
              <p:cNvSpPr txBox="1"/>
              <p:nvPr/>
            </p:nvSpPr>
            <p:spPr>
              <a:xfrm>
                <a:off x="836263" y="5841865"/>
                <a:ext cx="35357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zonnebloem is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𝟓𝟐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nl-NL" b="1" dirty="0"/>
                  <a:t> hoog</a:t>
                </a:r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1D00581F-E4AA-43D2-B1CF-E7AF8BB4F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263" y="5841865"/>
                <a:ext cx="3535776" cy="369332"/>
              </a:xfrm>
              <a:prstGeom prst="rect">
                <a:avLst/>
              </a:prstGeom>
              <a:blipFill>
                <a:blip r:embed="rId13"/>
                <a:stretch>
                  <a:fillRect l="-1379" t="-8197" r="-690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7276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6C50061-BA1B-4584-900B-1306ECDE7BF8}"/>
              </a:ext>
            </a:extLst>
          </p:cNvPr>
          <p:cNvSpPr txBox="1"/>
          <p:nvPr/>
        </p:nvSpPr>
        <p:spPr>
          <a:xfrm>
            <a:off x="381740" y="50602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46D6C14-5918-40B4-A727-88D9A4E6F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178" y="506027"/>
            <a:ext cx="5339639" cy="1243584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7F1B9C3-479E-4A9E-A191-201861E22B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10" y="1916035"/>
            <a:ext cx="5083150" cy="287579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1393F3E3-BBC9-4D8E-9E9D-E0935F150C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10" y="4711471"/>
            <a:ext cx="4103827" cy="303124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38F18CE7-92B9-4B70-8433-2DA210DA6B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705" y="506027"/>
            <a:ext cx="2937967" cy="2176272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ECA761BE-B743-467F-9D00-1ED40018F0E5}"/>
              </a:ext>
            </a:extLst>
          </p:cNvPr>
          <p:cNvSpPr txBox="1"/>
          <p:nvPr/>
        </p:nvSpPr>
        <p:spPr>
          <a:xfrm>
            <a:off x="854687" y="2275299"/>
            <a:ext cx="249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vijfde week loopt van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CC73B11C-5FD6-45F6-9AAE-8A927F1390A3}"/>
                  </a:ext>
                </a:extLst>
              </p:cNvPr>
              <p:cNvSpPr txBox="1"/>
              <p:nvPr/>
            </p:nvSpPr>
            <p:spPr>
              <a:xfrm>
                <a:off x="3377783" y="2332351"/>
                <a:ext cx="16231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tot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CC73B11C-5FD6-45F6-9AAE-8A927F1390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783" y="2332351"/>
                <a:ext cx="1623137" cy="276999"/>
              </a:xfrm>
              <a:prstGeom prst="rect">
                <a:avLst/>
              </a:prstGeom>
              <a:blipFill>
                <a:blip r:embed="rId6"/>
                <a:stretch>
                  <a:fillRect l="-1504" r="-225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46FA21E4-DC0E-4EC3-A25E-4867FDCF11CF}"/>
                  </a:ext>
                </a:extLst>
              </p:cNvPr>
              <p:cNvSpPr txBox="1"/>
              <p:nvPr/>
            </p:nvSpPr>
            <p:spPr>
              <a:xfrm>
                <a:off x="1031203" y="2773224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46FA21E4-DC0E-4EC3-A25E-4867FDCF11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203" y="2773224"/>
                <a:ext cx="579518" cy="276999"/>
              </a:xfrm>
              <a:prstGeom prst="rect">
                <a:avLst/>
              </a:prstGeom>
              <a:blipFill>
                <a:blip r:embed="rId7"/>
                <a:stretch>
                  <a:fillRect l="-7368" r="-947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kstvak 6">
            <a:extLst>
              <a:ext uri="{FF2B5EF4-FFF2-40B4-BE49-F238E27FC236}">
                <a16:creationId xmlns:a16="http://schemas.microsoft.com/office/drawing/2014/main" id="{10ACAEE1-D1CE-46D1-B810-16564F9ADDD3}"/>
              </a:ext>
            </a:extLst>
          </p:cNvPr>
          <p:cNvSpPr txBox="1"/>
          <p:nvPr/>
        </p:nvSpPr>
        <p:spPr>
          <a:xfrm>
            <a:off x="1699178" y="2713983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1F2F41B-50A0-48A2-9134-519DEE9BC35C}"/>
                  </a:ext>
                </a:extLst>
              </p:cNvPr>
              <p:cNvSpPr txBox="1"/>
              <p:nvPr/>
            </p:nvSpPr>
            <p:spPr>
              <a:xfrm>
                <a:off x="2455638" y="2628440"/>
                <a:ext cx="1784848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1+32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B1F2F41B-50A0-48A2-9134-519DEE9BC3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638" y="2628440"/>
                <a:ext cx="1784848" cy="566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2F0F57C-DB26-47B5-86D3-0BEA5698AF7B}"/>
                  </a:ext>
                </a:extLst>
              </p:cNvPr>
              <p:cNvSpPr txBox="1"/>
              <p:nvPr/>
            </p:nvSpPr>
            <p:spPr>
              <a:xfrm>
                <a:off x="4262258" y="2765396"/>
                <a:ext cx="10627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=86,66…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E2F0F57C-DB26-47B5-86D3-0BEA5698A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258" y="2765396"/>
                <a:ext cx="1062791" cy="276999"/>
              </a:xfrm>
              <a:prstGeom prst="rect">
                <a:avLst/>
              </a:prstGeom>
              <a:blipFill>
                <a:blip r:embed="rId9"/>
                <a:stretch>
                  <a:fillRect l="-171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47C201D-28AF-4632-B0C5-607C1F0BA304}"/>
                  </a:ext>
                </a:extLst>
              </p:cNvPr>
              <p:cNvSpPr txBox="1"/>
              <p:nvPr/>
            </p:nvSpPr>
            <p:spPr>
              <a:xfrm>
                <a:off x="1031203" y="3508976"/>
                <a:ext cx="57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A47C201D-28AF-4632-B0C5-607C1F0BA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203" y="3508976"/>
                <a:ext cx="579518" cy="276999"/>
              </a:xfrm>
              <a:prstGeom prst="rect">
                <a:avLst/>
              </a:prstGeom>
              <a:blipFill>
                <a:blip r:embed="rId10"/>
                <a:stretch>
                  <a:fillRect l="-7368" r="-947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1670B843-9492-4F53-94B6-4FF3753FF440}"/>
              </a:ext>
            </a:extLst>
          </p:cNvPr>
          <p:cNvSpPr txBox="1"/>
          <p:nvPr/>
        </p:nvSpPr>
        <p:spPr>
          <a:xfrm>
            <a:off x="1699178" y="3449735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7402086-5643-4C5C-BBE8-87FB3BDC142D}"/>
                  </a:ext>
                </a:extLst>
              </p:cNvPr>
              <p:cNvSpPr txBox="1"/>
              <p:nvPr/>
            </p:nvSpPr>
            <p:spPr>
              <a:xfrm>
                <a:off x="2455638" y="3364192"/>
                <a:ext cx="1727139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1+32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7402086-5643-4C5C-BBE8-87FB3BDC1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638" y="3364192"/>
                <a:ext cx="1727139" cy="5497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AC781B5-3BC8-4948-878A-D79827418FF5}"/>
                  </a:ext>
                </a:extLst>
              </p:cNvPr>
              <p:cNvSpPr txBox="1"/>
              <p:nvPr/>
            </p:nvSpPr>
            <p:spPr>
              <a:xfrm>
                <a:off x="4262258" y="3501148"/>
                <a:ext cx="6748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AC781B5-3BC8-4948-878A-D79827418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258" y="3501148"/>
                <a:ext cx="674864" cy="276999"/>
              </a:xfrm>
              <a:prstGeom prst="rect">
                <a:avLst/>
              </a:prstGeom>
              <a:blipFill>
                <a:blip r:embed="rId12"/>
                <a:stretch>
                  <a:fillRect l="-2703" r="-810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Pijl: gekromd links 12">
            <a:extLst>
              <a:ext uri="{FF2B5EF4-FFF2-40B4-BE49-F238E27FC236}">
                <a16:creationId xmlns:a16="http://schemas.microsoft.com/office/drawing/2014/main" id="{1A1C594E-B463-4293-B20E-4B5441100B9E}"/>
              </a:ext>
            </a:extLst>
          </p:cNvPr>
          <p:cNvSpPr/>
          <p:nvPr/>
        </p:nvSpPr>
        <p:spPr>
          <a:xfrm>
            <a:off x="5376795" y="2929018"/>
            <a:ext cx="269460" cy="71845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519C718-2FD5-4D0D-8682-EB496A72A664}"/>
                  </a:ext>
                </a:extLst>
              </p:cNvPr>
              <p:cNvSpPr txBox="1"/>
              <p:nvPr/>
            </p:nvSpPr>
            <p:spPr>
              <a:xfrm>
                <a:off x="5791950" y="3180524"/>
                <a:ext cx="198509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130−86,66…=43,33…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D519C718-2FD5-4D0D-8682-EB496A72A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950" y="3180524"/>
                <a:ext cx="1985094" cy="215444"/>
              </a:xfrm>
              <a:prstGeom prst="rect">
                <a:avLst/>
              </a:prstGeom>
              <a:blipFill>
                <a:blip r:embed="rId13"/>
                <a:stretch>
                  <a:fillRect l="-1534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5810843-A26E-414E-9463-DD12C94194B9}"/>
                  </a:ext>
                </a:extLst>
              </p:cNvPr>
              <p:cNvSpPr txBox="1"/>
              <p:nvPr/>
            </p:nvSpPr>
            <p:spPr>
              <a:xfrm>
                <a:off x="969016" y="4100024"/>
                <a:ext cx="43506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hoogte neemt met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𝟒𝟑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nl-NL" b="1" dirty="0"/>
                  <a:t> toe </a:t>
                </a:r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25810843-A26E-414E-9463-DD12C9419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016" y="4100024"/>
                <a:ext cx="4350678" cy="369332"/>
              </a:xfrm>
              <a:prstGeom prst="rect">
                <a:avLst/>
              </a:prstGeom>
              <a:blipFill>
                <a:blip r:embed="rId14"/>
                <a:stretch>
                  <a:fillRect l="-1261" t="-10000" r="-14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E0D68AF-91E0-48FA-8EFB-DB3B89CA4137}"/>
                  </a:ext>
                </a:extLst>
              </p:cNvPr>
              <p:cNvSpPr txBox="1"/>
              <p:nvPr/>
            </p:nvSpPr>
            <p:spPr>
              <a:xfrm>
                <a:off x="969016" y="5180503"/>
                <a:ext cx="31022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Als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heel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groot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gaat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E0D68AF-91E0-48FA-8EFB-DB3B89CA4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016" y="5180503"/>
                <a:ext cx="3102260" cy="276999"/>
              </a:xfrm>
              <a:prstGeom prst="rect">
                <a:avLst/>
              </a:prstGeom>
              <a:blipFill>
                <a:blip r:embed="rId15"/>
                <a:stretch>
                  <a:fillRect l="-1572" t="-2222" r="-1179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735C4F65-FA9E-4E4A-9FEE-D9A1C7484F36}"/>
                  </a:ext>
                </a:extLst>
              </p:cNvPr>
              <p:cNvSpPr txBox="1"/>
              <p:nvPr/>
            </p:nvSpPr>
            <p:spPr>
              <a:xfrm>
                <a:off x="4123580" y="5163976"/>
                <a:ext cx="21575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dus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ook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735C4F65-FA9E-4E4A-9FEE-D9A1C7484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80" y="5163976"/>
                <a:ext cx="2157514" cy="276999"/>
              </a:xfrm>
              <a:prstGeom prst="rect">
                <a:avLst/>
              </a:prstGeom>
              <a:blipFill>
                <a:blip r:embed="rId16"/>
                <a:stretch>
                  <a:fillRect l="-1412" t="-2174" r="-141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28C73680-2DFB-4EBB-96FA-3D02C20EF708}"/>
                  </a:ext>
                </a:extLst>
              </p:cNvPr>
              <p:cNvSpPr txBox="1"/>
              <p:nvPr/>
            </p:nvSpPr>
            <p:spPr>
              <a:xfrm>
                <a:off x="969016" y="5717246"/>
                <a:ext cx="1700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1+32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28C73680-2DFB-4EBB-96FA-3D02C20EF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016" y="5717246"/>
                <a:ext cx="1700402" cy="276999"/>
              </a:xfrm>
              <a:prstGeom prst="rect">
                <a:avLst/>
              </a:prstGeom>
              <a:blipFill>
                <a:blip r:embed="rId17"/>
                <a:stretch>
                  <a:fillRect l="-2867" t="-2222" r="-250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092EFDD0-5D94-467E-AF17-FAEF2712AE49}"/>
              </a:ext>
            </a:extLst>
          </p:cNvPr>
          <p:cNvSpPr txBox="1"/>
          <p:nvPr/>
        </p:nvSpPr>
        <p:spPr>
          <a:xfrm>
            <a:off x="2724623" y="5649813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 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8335F04-3D4A-4334-8EAC-2C4CE6D7691E}"/>
                  </a:ext>
                </a:extLst>
              </p:cNvPr>
              <p:cNvSpPr txBox="1"/>
              <p:nvPr/>
            </p:nvSpPr>
            <p:spPr>
              <a:xfrm>
                <a:off x="3637278" y="5552899"/>
                <a:ext cx="86799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8335F04-3D4A-4334-8EAC-2C4CE6D76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278" y="5552899"/>
                <a:ext cx="867995" cy="51860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1EC5728-5E30-48C0-8C8C-5DBC9B19C2B0}"/>
                  </a:ext>
                </a:extLst>
              </p:cNvPr>
              <p:cNvSpPr txBox="1"/>
              <p:nvPr/>
            </p:nvSpPr>
            <p:spPr>
              <a:xfrm rot="10800000">
                <a:off x="6281094" y="5108478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71EC5728-5E30-48C0-8C8C-5DBC9B19C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6281094" y="5108478"/>
                <a:ext cx="422488" cy="108266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0FFB855A-5A03-44D7-A15F-C1E05F9E0D39}"/>
                  </a:ext>
                </a:extLst>
              </p:cNvPr>
              <p:cNvSpPr txBox="1"/>
              <p:nvPr/>
            </p:nvSpPr>
            <p:spPr>
              <a:xfrm>
                <a:off x="6824888" y="5421453"/>
                <a:ext cx="3832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verzadigingsniveau is dus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𝟐𝟔𝟎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𝒄𝒎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0FFB855A-5A03-44D7-A15F-C1E05F9E0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888" y="5421453"/>
                <a:ext cx="3832331" cy="369332"/>
              </a:xfrm>
              <a:prstGeom prst="rect">
                <a:avLst/>
              </a:prstGeom>
              <a:blipFill>
                <a:blip r:embed="rId20"/>
                <a:stretch>
                  <a:fillRect l="-143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2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9" grpId="0"/>
      <p:bldP spid="11" grpId="0"/>
      <p:bldP spid="17" grpId="0"/>
      <p:bldP spid="19" grpId="0"/>
      <p:bldP spid="20" grpId="0"/>
      <p:bldP spid="21" grpId="0"/>
      <p:bldP spid="13" grpId="0" animBg="1"/>
      <p:bldP spid="15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6C50061-BA1B-4584-900B-1306ECDE7BF8}"/>
              </a:ext>
            </a:extLst>
          </p:cNvPr>
          <p:cNvSpPr txBox="1"/>
          <p:nvPr/>
        </p:nvSpPr>
        <p:spPr>
          <a:xfrm>
            <a:off x="381740" y="50602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46D6C14-5918-40B4-A727-88D9A4E6F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178" y="506027"/>
            <a:ext cx="5339639" cy="1243584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2D3611AF-5483-420D-9DA9-38F79844C5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90" y="1883393"/>
            <a:ext cx="4002786" cy="831647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38F18CE7-92B9-4B70-8433-2DA210DA6B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5705" y="506027"/>
            <a:ext cx="2937967" cy="21762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BA60CE2-AD00-42C9-8730-AAE91D808121}"/>
                  </a:ext>
                </a:extLst>
              </p:cNvPr>
              <p:cNvSpPr txBox="1"/>
              <p:nvPr/>
            </p:nvSpPr>
            <p:spPr>
              <a:xfrm>
                <a:off x="990592" y="2823009"/>
                <a:ext cx="20769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2,5 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𝑚𝑒𝑡𝑒𝑟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7BA60CE2-AD00-42C9-8730-AAE91D8081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592" y="2823009"/>
                <a:ext cx="2076915" cy="276999"/>
              </a:xfrm>
              <a:prstGeom prst="rect">
                <a:avLst/>
              </a:prstGeom>
              <a:blipFill>
                <a:blip r:embed="rId5"/>
                <a:stretch>
                  <a:fillRect l="-2053" r="-117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1A04B83-BD22-4234-93E3-61E3AC1859BD}"/>
                  </a:ext>
                </a:extLst>
              </p:cNvPr>
              <p:cNvSpPr txBox="1"/>
              <p:nvPr/>
            </p:nvSpPr>
            <p:spPr>
              <a:xfrm>
                <a:off x="10663672" y="690693"/>
                <a:ext cx="8712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=260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1A04B83-BD22-4234-93E3-61E3AC185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672" y="690693"/>
                <a:ext cx="871201" cy="276999"/>
              </a:xfrm>
              <a:prstGeom prst="rect">
                <a:avLst/>
              </a:prstGeom>
              <a:blipFill>
                <a:blip r:embed="rId6"/>
                <a:stretch>
                  <a:fillRect l="-6294" r="-62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8E16BDE8-8052-4D05-92D0-36625F053BF2}"/>
              </a:ext>
            </a:extLst>
          </p:cNvPr>
          <p:cNvCxnSpPr/>
          <p:nvPr/>
        </p:nvCxnSpPr>
        <p:spPr>
          <a:xfrm>
            <a:off x="8033657" y="1127819"/>
            <a:ext cx="2481943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95A4A33-34CD-4BA9-9848-00B44EB307A7}"/>
                  </a:ext>
                </a:extLst>
              </p:cNvPr>
              <p:cNvSpPr txBox="1"/>
              <p:nvPr/>
            </p:nvSpPr>
            <p:spPr>
              <a:xfrm>
                <a:off x="10686100" y="1013858"/>
                <a:ext cx="8712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nl-NL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=250</m:t>
                      </m:r>
                    </m:oMath>
                  </m:oMathPara>
                </a14:m>
                <a:endParaRPr lang="nl-NL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395A4A33-34CD-4BA9-9848-00B44EB30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6100" y="1013858"/>
                <a:ext cx="871200" cy="276999"/>
              </a:xfrm>
              <a:prstGeom prst="rect">
                <a:avLst/>
              </a:prstGeom>
              <a:blipFill>
                <a:blip r:embed="rId7"/>
                <a:stretch>
                  <a:fillRect l="-6294" r="-62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6416048B-67B0-4214-BFF8-6E2EA2D9B8B7}"/>
              </a:ext>
            </a:extLst>
          </p:cNvPr>
          <p:cNvCxnSpPr/>
          <p:nvPr/>
        </p:nvCxnSpPr>
        <p:spPr>
          <a:xfrm>
            <a:off x="9593705" y="1127819"/>
            <a:ext cx="0" cy="137553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81CA1C1-784B-4B63-AA34-AE59782FE460}"/>
                  </a:ext>
                </a:extLst>
              </p:cNvPr>
              <p:cNvSpPr txBox="1"/>
              <p:nvPr/>
            </p:nvSpPr>
            <p:spPr>
              <a:xfrm>
                <a:off x="9518364" y="2567955"/>
                <a:ext cx="1506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81CA1C1-784B-4B63-AA34-AE59782FE4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8364" y="2567955"/>
                <a:ext cx="150682" cy="276999"/>
              </a:xfrm>
              <a:prstGeom prst="rect">
                <a:avLst/>
              </a:prstGeom>
              <a:blipFill>
                <a:blip r:embed="rId8"/>
                <a:stretch>
                  <a:fillRect l="-36000" r="-36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26D56516-D279-4AF1-9F90-E59B0533C3DD}"/>
              </a:ext>
            </a:extLst>
          </p:cNvPr>
          <p:cNvSpPr txBox="1"/>
          <p:nvPr/>
        </p:nvSpPr>
        <p:spPr>
          <a:xfrm>
            <a:off x="843715" y="3353742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5D75952C-B6CA-432E-AE36-7F889553BB15}"/>
                  </a:ext>
                </a:extLst>
              </p:cNvPr>
              <p:cNvSpPr txBox="1"/>
              <p:nvPr/>
            </p:nvSpPr>
            <p:spPr>
              <a:xfrm>
                <a:off x="1771650" y="3263557"/>
                <a:ext cx="1960088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1+32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5D75952C-B6CA-432E-AE36-7F889553B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50" y="3263557"/>
                <a:ext cx="1960088" cy="54970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D5A3C09B-8B23-4FC9-8EAF-C0AAF71BA5E2}"/>
              </a:ext>
            </a:extLst>
          </p:cNvPr>
          <p:cNvSpPr txBox="1"/>
          <p:nvPr/>
        </p:nvSpPr>
        <p:spPr>
          <a:xfrm>
            <a:off x="782866" y="4106745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7B3AEC0-8CD8-4A4F-AD00-1AF1889BFF14}"/>
                  </a:ext>
                </a:extLst>
              </p:cNvPr>
              <p:cNvSpPr txBox="1"/>
              <p:nvPr/>
            </p:nvSpPr>
            <p:spPr>
              <a:xfrm>
                <a:off x="1771650" y="4008128"/>
                <a:ext cx="1856214" cy="566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1+32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</m:t>
                              </m:r>
                            </m:e>
                            <m:sup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7B3AEC0-8CD8-4A4F-AD00-1AF1889BFF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50" y="4008128"/>
                <a:ext cx="1856214" cy="5665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BF4216D-C140-4A9C-84BC-D2601050C412}"/>
                  </a:ext>
                </a:extLst>
              </p:cNvPr>
              <p:cNvSpPr txBox="1"/>
              <p:nvPr/>
            </p:nvSpPr>
            <p:spPr>
              <a:xfrm>
                <a:off x="1771650" y="4790480"/>
                <a:ext cx="947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5BF4216D-C140-4A9C-84BC-D2601050C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50" y="4790480"/>
                <a:ext cx="947888" cy="276999"/>
              </a:xfrm>
              <a:prstGeom prst="rect">
                <a:avLst/>
              </a:prstGeom>
              <a:blipFill>
                <a:blip r:embed="rId11"/>
                <a:stretch>
                  <a:fillRect l="-5806" r="-6452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83B54330-CC8F-4139-8906-AEFF3735D8C3}"/>
              </a:ext>
            </a:extLst>
          </p:cNvPr>
          <p:cNvSpPr txBox="1"/>
          <p:nvPr/>
        </p:nvSpPr>
        <p:spPr>
          <a:xfrm>
            <a:off x="715325" y="5255769"/>
            <a:ext cx="2627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DAF7D03-B9D2-4D06-BDE1-358E233BF45D}"/>
                  </a:ext>
                </a:extLst>
              </p:cNvPr>
              <p:cNvSpPr txBox="1"/>
              <p:nvPr/>
            </p:nvSpPr>
            <p:spPr>
              <a:xfrm>
                <a:off x="3323645" y="5301935"/>
                <a:ext cx="8161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0, 20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7DAF7D03-B9D2-4D06-BDE1-358E233BF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645" y="5301935"/>
                <a:ext cx="816185" cy="276999"/>
              </a:xfrm>
              <a:prstGeom prst="rect">
                <a:avLst/>
              </a:prstGeom>
              <a:blipFill>
                <a:blip r:embed="rId12"/>
                <a:stretch>
                  <a:fillRect r="-223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BBDB532B-0D34-468F-A393-9B7DC300C24F}"/>
                  </a:ext>
                </a:extLst>
              </p:cNvPr>
              <p:cNvSpPr txBox="1"/>
              <p:nvPr/>
            </p:nvSpPr>
            <p:spPr>
              <a:xfrm>
                <a:off x="4139830" y="5300093"/>
                <a:ext cx="8140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0, 300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BBDB532B-0D34-468F-A393-9B7DC300C2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830" y="5300093"/>
                <a:ext cx="814005" cy="276999"/>
              </a:xfrm>
              <a:prstGeom prst="rect">
                <a:avLst/>
              </a:prstGeom>
              <a:blipFill>
                <a:blip r:embed="rId1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4F083944-F877-4375-AB43-46832685E578}"/>
              </a:ext>
            </a:extLst>
          </p:cNvPr>
          <p:cNvCxnSpPr/>
          <p:nvPr/>
        </p:nvCxnSpPr>
        <p:spPr>
          <a:xfrm>
            <a:off x="2848275" y="4928979"/>
            <a:ext cx="16985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AA2ADE2E-06D9-480E-8AA8-902B792911AA}"/>
              </a:ext>
            </a:extLst>
          </p:cNvPr>
          <p:cNvCxnSpPr>
            <a:endCxn id="37" idx="0"/>
          </p:cNvCxnSpPr>
          <p:nvPr/>
        </p:nvCxnSpPr>
        <p:spPr>
          <a:xfrm>
            <a:off x="4546832" y="4928979"/>
            <a:ext cx="1" cy="371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B712C164-AC8E-4539-9537-F53D942F916C}"/>
              </a:ext>
            </a:extLst>
          </p:cNvPr>
          <p:cNvSpPr txBox="1"/>
          <p:nvPr/>
        </p:nvSpPr>
        <p:spPr>
          <a:xfrm>
            <a:off x="729414" y="5632141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822B4F05-65EE-41EC-9D60-6012B93E31A5}"/>
                  </a:ext>
                </a:extLst>
              </p:cNvPr>
              <p:cNvSpPr txBox="1"/>
              <p:nvPr/>
            </p:nvSpPr>
            <p:spPr>
              <a:xfrm>
                <a:off x="1397417" y="5677166"/>
                <a:ext cx="11290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=9,64…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822B4F05-65EE-41EC-9D60-6012B93E31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417" y="5677166"/>
                <a:ext cx="1129092" cy="276999"/>
              </a:xfrm>
              <a:prstGeom prst="rect">
                <a:avLst/>
              </a:prstGeom>
              <a:blipFill>
                <a:blip r:embed="rId14"/>
                <a:stretch>
                  <a:fillRect l="-270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7865760B-1CD1-49D9-B84B-791EF68BD626}"/>
              </a:ext>
            </a:extLst>
          </p:cNvPr>
          <p:cNvCxnSpPr/>
          <p:nvPr/>
        </p:nvCxnSpPr>
        <p:spPr>
          <a:xfrm>
            <a:off x="990592" y="2410691"/>
            <a:ext cx="5657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>
            <a:extLst>
              <a:ext uri="{FF2B5EF4-FFF2-40B4-BE49-F238E27FC236}">
                <a16:creationId xmlns:a16="http://schemas.microsoft.com/office/drawing/2014/main" id="{80FB4351-AF9D-4433-9A8E-300A9DAACEB7}"/>
              </a:ext>
            </a:extLst>
          </p:cNvPr>
          <p:cNvSpPr txBox="1"/>
          <p:nvPr/>
        </p:nvSpPr>
        <p:spPr>
          <a:xfrm>
            <a:off x="782866" y="6125743"/>
            <a:ext cx="110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dus vanaf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84136A13-D1CF-402F-95D2-9349C28A08FE}"/>
                  </a:ext>
                </a:extLst>
              </p:cNvPr>
              <p:cNvSpPr txBox="1"/>
              <p:nvPr/>
            </p:nvSpPr>
            <p:spPr>
              <a:xfrm>
                <a:off x="1845574" y="6186699"/>
                <a:ext cx="4151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84136A13-D1CF-402F-95D2-9349C28A0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574" y="6186699"/>
                <a:ext cx="415178" cy="276999"/>
              </a:xfrm>
              <a:prstGeom prst="rect">
                <a:avLst/>
              </a:prstGeom>
              <a:blipFill>
                <a:blip r:embed="rId15"/>
                <a:stretch>
                  <a:fillRect l="-13235" r="-13235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kstvak 47">
            <a:extLst>
              <a:ext uri="{FF2B5EF4-FFF2-40B4-BE49-F238E27FC236}">
                <a16:creationId xmlns:a16="http://schemas.microsoft.com/office/drawing/2014/main" id="{30616377-5139-4EE0-8864-EBCCCD98AD04}"/>
              </a:ext>
            </a:extLst>
          </p:cNvPr>
          <p:cNvSpPr txBox="1"/>
          <p:nvPr/>
        </p:nvSpPr>
        <p:spPr>
          <a:xfrm>
            <a:off x="2203044" y="6125743"/>
            <a:ext cx="81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weken</a:t>
            </a:r>
          </a:p>
        </p:txBody>
      </p:sp>
      <p:pic>
        <p:nvPicPr>
          <p:cNvPr id="50" name="Afbeelding 49">
            <a:extLst>
              <a:ext uri="{FF2B5EF4-FFF2-40B4-BE49-F238E27FC236}">
                <a16:creationId xmlns:a16="http://schemas.microsoft.com/office/drawing/2014/main" id="{A7416CFA-1473-4EB0-B5FB-D3CFA2B6B70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629" y="3144493"/>
            <a:ext cx="3086100" cy="2324100"/>
          </a:xfrm>
          <a:prstGeom prst="rect">
            <a:avLst/>
          </a:prstGeom>
        </p:spPr>
      </p:pic>
      <p:pic>
        <p:nvPicPr>
          <p:cNvPr id="52" name="Afbeelding 51">
            <a:extLst>
              <a:ext uri="{FF2B5EF4-FFF2-40B4-BE49-F238E27FC236}">
                <a16:creationId xmlns:a16="http://schemas.microsoft.com/office/drawing/2014/main" id="{33C9A9BA-F3BA-46AF-8807-CB3DFC48063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877" y="3146995"/>
            <a:ext cx="3086100" cy="2324100"/>
          </a:xfrm>
          <a:prstGeom prst="rect">
            <a:avLst/>
          </a:prstGeom>
        </p:spPr>
      </p:pic>
      <p:pic>
        <p:nvPicPr>
          <p:cNvPr id="54" name="Afbeelding 53">
            <a:extLst>
              <a:ext uri="{FF2B5EF4-FFF2-40B4-BE49-F238E27FC236}">
                <a16:creationId xmlns:a16="http://schemas.microsoft.com/office/drawing/2014/main" id="{10887BE4-B558-4002-BA12-1D8CF25F4EB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9629" y="3148828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45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2" grpId="0"/>
      <p:bldP spid="43" grpId="0"/>
      <p:bldP spid="46" grpId="0"/>
      <p:bldP spid="47" grpId="0"/>
      <p:bldP spid="48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52</TotalTime>
  <Words>176</Words>
  <Application>Microsoft Office PowerPoint</Application>
  <PresentationFormat>Breedbeeld</PresentationFormat>
  <Paragraphs>51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2019-11-23T07:47:34Z</dcterms:created>
  <dcterms:modified xsi:type="dcterms:W3CDTF">2019-11-23T08:40:02Z</dcterms:modified>
</cp:coreProperties>
</file>