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125B-53D3-447F-84D0-A414B812BECD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577D-20B0-4345-A9A2-2BC5CFBC2E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81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125B-53D3-447F-84D0-A414B812BECD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577D-20B0-4345-A9A2-2BC5CFBC2E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044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125B-53D3-447F-84D0-A414B812BECD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577D-20B0-4345-A9A2-2BC5CFBC2E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977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125B-53D3-447F-84D0-A414B812BECD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577D-20B0-4345-A9A2-2BC5CFBC2E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9784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125B-53D3-447F-84D0-A414B812BECD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577D-20B0-4345-A9A2-2BC5CFBC2E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7432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125B-53D3-447F-84D0-A414B812BECD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577D-20B0-4345-A9A2-2BC5CFBC2E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082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125B-53D3-447F-84D0-A414B812BECD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577D-20B0-4345-A9A2-2BC5CFBC2E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410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125B-53D3-447F-84D0-A414B812BECD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577D-20B0-4345-A9A2-2BC5CFBC2E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339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125B-53D3-447F-84D0-A414B812BECD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577D-20B0-4345-A9A2-2BC5CFBC2E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9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125B-53D3-447F-84D0-A414B812BECD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577D-20B0-4345-A9A2-2BC5CFBC2E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726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125B-53D3-447F-84D0-A414B812BECD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577D-20B0-4345-A9A2-2BC5CFBC2E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329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D125B-53D3-447F-84D0-A414B812BECD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B577D-20B0-4345-A9A2-2BC5CFBC2E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24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" Type="http://schemas.openxmlformats.org/officeDocument/2006/relationships/image" Target="../media/image9.jpg"/><Relationship Id="rId21" Type="http://schemas.openxmlformats.org/officeDocument/2006/relationships/image" Target="../media/image36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image" Target="../media/image1.jpg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63640" y="61818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58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57" y="567808"/>
            <a:ext cx="5269687" cy="83941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90" y="1482177"/>
            <a:ext cx="5285232" cy="551840"/>
          </a:xfrm>
          <a:prstGeom prst="rect">
            <a:avLst/>
          </a:prstGeom>
        </p:spPr>
      </p:pic>
      <p:cxnSp>
        <p:nvCxnSpPr>
          <p:cNvPr id="9" name="Rechte verbindingslijn 8"/>
          <p:cNvCxnSpPr/>
          <p:nvPr/>
        </p:nvCxnSpPr>
        <p:spPr>
          <a:xfrm>
            <a:off x="6925456" y="4691921"/>
            <a:ext cx="470691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11325873" y="4841823"/>
            <a:ext cx="612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grond</a:t>
            </a: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6925456" y="1758102"/>
            <a:ext cx="4706911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11287591" y="1758097"/>
            <a:ext cx="0" cy="293382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11347241" y="2948010"/>
                <a:ext cx="4303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7241" y="2948010"/>
                <a:ext cx="430374" cy="276999"/>
              </a:xfrm>
              <a:prstGeom prst="rect">
                <a:avLst/>
              </a:prstGeom>
              <a:blipFill>
                <a:blip r:embed="rId4"/>
                <a:stretch>
                  <a:fillRect l="-11268" r="-704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al 14"/>
          <p:cNvSpPr/>
          <p:nvPr/>
        </p:nvSpPr>
        <p:spPr>
          <a:xfrm>
            <a:off x="7117544" y="1372682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7224633" y="4801329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4633" y="4801329"/>
                <a:ext cx="181140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7811748" y="480617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748" y="4806175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8413854" y="480132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3854" y="4801329"/>
                <a:ext cx="181139" cy="276999"/>
              </a:xfrm>
              <a:prstGeom prst="rect">
                <a:avLst/>
              </a:prstGeom>
              <a:blipFill>
                <a:blip r:embed="rId7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9015330" y="480132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5330" y="4801328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Rechte verbindingslijn met pijl 20"/>
          <p:cNvCxnSpPr/>
          <p:nvPr/>
        </p:nvCxnSpPr>
        <p:spPr>
          <a:xfrm>
            <a:off x="7297544" y="1758097"/>
            <a:ext cx="0" cy="293382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/>
              <p:cNvSpPr txBox="1"/>
              <p:nvPr/>
            </p:nvSpPr>
            <p:spPr>
              <a:xfrm>
                <a:off x="629587" y="2344010"/>
                <a:ext cx="16803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aantal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𝑒𝑡𝑒𝑟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87" y="2344010"/>
                <a:ext cx="1680396" cy="369332"/>
              </a:xfrm>
              <a:prstGeom prst="rect">
                <a:avLst/>
              </a:prstGeom>
              <a:blipFill>
                <a:blip r:embed="rId9"/>
                <a:stretch>
                  <a:fillRect l="-2899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848136" y="2948010"/>
                <a:ext cx="4055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136" y="2948010"/>
                <a:ext cx="405560" cy="276999"/>
              </a:xfrm>
              <a:prstGeom prst="rect">
                <a:avLst/>
              </a:prstGeom>
              <a:blipFill>
                <a:blip r:embed="rId10"/>
                <a:stretch>
                  <a:fillRect l="-11940" r="-1194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met pijl 24"/>
          <p:cNvCxnSpPr/>
          <p:nvPr/>
        </p:nvCxnSpPr>
        <p:spPr>
          <a:xfrm flipV="1">
            <a:off x="7596098" y="2344010"/>
            <a:ext cx="0" cy="2347911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met pijl 25"/>
          <p:cNvCxnSpPr/>
          <p:nvPr/>
        </p:nvCxnSpPr>
        <p:spPr>
          <a:xfrm>
            <a:off x="7894652" y="2344010"/>
            <a:ext cx="0" cy="2347911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 flipV="1">
            <a:off x="8193206" y="2833141"/>
            <a:ext cx="0" cy="185878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/>
          <p:cNvCxnSpPr/>
          <p:nvPr/>
        </p:nvCxnSpPr>
        <p:spPr>
          <a:xfrm>
            <a:off x="8491760" y="2833141"/>
            <a:ext cx="0" cy="185878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/>
          <p:cNvCxnSpPr/>
          <p:nvPr/>
        </p:nvCxnSpPr>
        <p:spPr>
          <a:xfrm flipV="1">
            <a:off x="8790314" y="3342807"/>
            <a:ext cx="0" cy="134911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met pijl 33"/>
          <p:cNvCxnSpPr/>
          <p:nvPr/>
        </p:nvCxnSpPr>
        <p:spPr>
          <a:xfrm>
            <a:off x="9088868" y="3342807"/>
            <a:ext cx="0" cy="134911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/>
              <p:cNvSpPr txBox="1"/>
              <p:nvPr/>
            </p:nvSpPr>
            <p:spPr>
              <a:xfrm>
                <a:off x="1332665" y="2948010"/>
                <a:ext cx="6540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665" y="2948010"/>
                <a:ext cx="654025" cy="276999"/>
              </a:xfrm>
              <a:prstGeom prst="rect">
                <a:avLst/>
              </a:prstGeom>
              <a:blipFill>
                <a:blip r:embed="rId11"/>
                <a:stretch>
                  <a:fillRect l="-8411" r="-841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/>
              <p:cNvSpPr txBox="1"/>
              <p:nvPr/>
            </p:nvSpPr>
            <p:spPr>
              <a:xfrm>
                <a:off x="1979995" y="2948010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995" y="2948010"/>
                <a:ext cx="298159" cy="276999"/>
              </a:xfrm>
              <a:prstGeom prst="rect">
                <a:avLst/>
              </a:prstGeom>
              <a:blipFill>
                <a:blip r:embed="rId12"/>
                <a:stretch>
                  <a:fillRect l="-6122" r="-1632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/>
              <p:cNvSpPr txBox="1"/>
              <p:nvPr/>
            </p:nvSpPr>
            <p:spPr>
              <a:xfrm>
                <a:off x="2278153" y="2948010"/>
                <a:ext cx="13000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+0,8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∙0,8∙4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153" y="2948010"/>
                <a:ext cx="1300036" cy="276999"/>
              </a:xfrm>
              <a:prstGeom prst="rect">
                <a:avLst/>
              </a:prstGeom>
              <a:blipFill>
                <a:blip r:embed="rId13"/>
                <a:stretch>
                  <a:fillRect l="-3756" r="-375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/>
              <p:cNvSpPr txBox="1"/>
              <p:nvPr/>
            </p:nvSpPr>
            <p:spPr>
              <a:xfrm>
                <a:off x="3572849" y="2948010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849" y="2948010"/>
                <a:ext cx="298159" cy="276999"/>
              </a:xfrm>
              <a:prstGeom prst="rect">
                <a:avLst/>
              </a:prstGeom>
              <a:blipFill>
                <a:blip r:embed="rId14"/>
                <a:stretch>
                  <a:fillRect l="-6122" r="-183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/>
              <p:cNvSpPr txBox="1"/>
              <p:nvPr/>
            </p:nvSpPr>
            <p:spPr>
              <a:xfrm>
                <a:off x="3927716" y="2948010"/>
                <a:ext cx="17729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+0,8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∙0,8∙0,8∙4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0" name="Tekstvak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16" y="2948010"/>
                <a:ext cx="1772921" cy="276999"/>
              </a:xfrm>
              <a:prstGeom prst="rect">
                <a:avLst/>
              </a:prstGeom>
              <a:blipFill>
                <a:blip r:embed="rId15"/>
                <a:stretch>
                  <a:fillRect l="-2062" r="-274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kstvak 40"/>
              <p:cNvSpPr txBox="1"/>
              <p:nvPr/>
            </p:nvSpPr>
            <p:spPr>
              <a:xfrm>
                <a:off x="5731826" y="2948010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1" name="Tekstvak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826" y="2948010"/>
                <a:ext cx="298159" cy="276999"/>
              </a:xfrm>
              <a:prstGeom prst="rect">
                <a:avLst/>
              </a:prstGeom>
              <a:blipFill>
                <a:blip r:embed="rId16"/>
                <a:stretch>
                  <a:fillRect l="-6122" r="-183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/>
              <p:cNvSpPr txBox="1"/>
              <p:nvPr/>
            </p:nvSpPr>
            <p:spPr>
              <a:xfrm>
                <a:off x="842947" y="3485532"/>
                <a:ext cx="9794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=19,616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2" name="Tekstvak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947" y="3485532"/>
                <a:ext cx="979435" cy="276999"/>
              </a:xfrm>
              <a:prstGeom prst="rect">
                <a:avLst/>
              </a:prstGeom>
              <a:blipFill>
                <a:blip r:embed="rId17"/>
                <a:stretch>
                  <a:fillRect l="-1863" r="-559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kstvak 42"/>
          <p:cNvSpPr txBox="1"/>
          <p:nvPr/>
        </p:nvSpPr>
        <p:spPr>
          <a:xfrm>
            <a:off x="1880892" y="3439365"/>
            <a:ext cx="753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/>
              <p:cNvSpPr txBox="1"/>
              <p:nvPr/>
            </p:nvSpPr>
            <p:spPr>
              <a:xfrm>
                <a:off x="628797" y="4376138"/>
                <a:ext cx="411856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b="1" dirty="0"/>
                  <a:t>De bal heeft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𝟏𝟗𝟔𝟐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𝒄𝒎</m:t>
                    </m:r>
                  </m:oMath>
                </a14:m>
                <a:r>
                  <a:rPr lang="nl-NL" b="1" dirty="0"/>
                  <a:t> afgelegd </a:t>
                </a:r>
              </a:p>
              <a:p>
                <a:pPr algn="ctr"/>
                <a:r>
                  <a:rPr lang="nl-NL" b="1" dirty="0"/>
                  <a:t>als hij voor de vierde keer de grond raakt.</a:t>
                </a:r>
              </a:p>
            </p:txBody>
          </p:sp>
        </mc:Choice>
        <mc:Fallback xmlns="">
          <p:sp>
            <p:nvSpPr>
              <p:cNvPr id="44" name="Tekstvak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97" y="4376138"/>
                <a:ext cx="4118563" cy="646331"/>
              </a:xfrm>
              <a:prstGeom prst="rect">
                <a:avLst/>
              </a:prstGeom>
              <a:blipFill>
                <a:blip r:embed="rId18"/>
                <a:stretch>
                  <a:fillRect l="-1183" t="-5660" r="-1331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97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 animBg="1"/>
      <p:bldP spid="16" grpId="0"/>
      <p:bldP spid="17" grpId="0"/>
      <p:bldP spid="18" grpId="0"/>
      <p:bldP spid="19" grpId="0"/>
      <p:bldP spid="22" grpId="0"/>
      <p:bldP spid="23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63640" y="61818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58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57" y="567808"/>
            <a:ext cx="5269687" cy="83941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80" y="1601515"/>
            <a:ext cx="5487314" cy="1119226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11325873" y="4841823"/>
            <a:ext cx="612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grond</a:t>
            </a:r>
          </a:p>
        </p:txBody>
      </p:sp>
      <p:cxnSp>
        <p:nvCxnSpPr>
          <p:cNvPr id="10" name="Rechte verbindingslijn 9"/>
          <p:cNvCxnSpPr/>
          <p:nvPr/>
        </p:nvCxnSpPr>
        <p:spPr>
          <a:xfrm>
            <a:off x="6925456" y="1758102"/>
            <a:ext cx="4706911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11287591" y="1758097"/>
            <a:ext cx="0" cy="293382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11347241" y="2948010"/>
                <a:ext cx="4383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?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7241" y="2948010"/>
                <a:ext cx="438390" cy="276999"/>
              </a:xfrm>
              <a:prstGeom prst="rect">
                <a:avLst/>
              </a:prstGeom>
              <a:blipFill>
                <a:blip r:embed="rId4"/>
                <a:stretch>
                  <a:fillRect l="-11111" r="-694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7534129" y="4801329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129" y="4801329"/>
                <a:ext cx="181140" cy="276999"/>
              </a:xfrm>
              <a:prstGeom prst="rect">
                <a:avLst/>
              </a:prstGeom>
              <a:blipFill>
                <a:blip r:embed="rId5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8121244" y="480132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1244" y="4801329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8723350" y="480132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3350" y="4801329"/>
                <a:ext cx="181139" cy="276999"/>
              </a:xfrm>
              <a:prstGeom prst="rect">
                <a:avLst/>
              </a:prstGeom>
              <a:blipFill>
                <a:blip r:embed="rId7"/>
                <a:stretch>
                  <a:fillRect l="-33333" r="-26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Rechte verbindingslijn met pijl 17"/>
          <p:cNvCxnSpPr/>
          <p:nvPr/>
        </p:nvCxnSpPr>
        <p:spPr>
          <a:xfrm>
            <a:off x="7297544" y="1758097"/>
            <a:ext cx="0" cy="293382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/>
          <p:nvPr/>
        </p:nvCxnSpPr>
        <p:spPr>
          <a:xfrm flipV="1">
            <a:off x="7596098" y="2344010"/>
            <a:ext cx="0" cy="2347911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met pijl 19"/>
          <p:cNvCxnSpPr/>
          <p:nvPr/>
        </p:nvCxnSpPr>
        <p:spPr>
          <a:xfrm>
            <a:off x="7894652" y="2344010"/>
            <a:ext cx="0" cy="2347911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 flipV="1">
            <a:off x="8193206" y="2833141"/>
            <a:ext cx="0" cy="185878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>
            <a:off x="8491760" y="2833141"/>
            <a:ext cx="0" cy="185878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22"/>
          <p:cNvCxnSpPr/>
          <p:nvPr/>
        </p:nvCxnSpPr>
        <p:spPr>
          <a:xfrm flipV="1">
            <a:off x="8790314" y="3342807"/>
            <a:ext cx="0" cy="134911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ep 39"/>
          <p:cNvGrpSpPr/>
          <p:nvPr/>
        </p:nvGrpSpPr>
        <p:grpSpPr>
          <a:xfrm>
            <a:off x="6925456" y="1372682"/>
            <a:ext cx="4706911" cy="3319239"/>
            <a:chOff x="6925456" y="1372682"/>
            <a:chExt cx="4706911" cy="3319239"/>
          </a:xfrm>
        </p:grpSpPr>
        <p:cxnSp>
          <p:nvCxnSpPr>
            <p:cNvPr id="8" name="Rechte verbindingslijn 7"/>
            <p:cNvCxnSpPr/>
            <p:nvPr/>
          </p:nvCxnSpPr>
          <p:spPr>
            <a:xfrm>
              <a:off x="6925456" y="4691921"/>
              <a:ext cx="470691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al 12"/>
            <p:cNvSpPr/>
            <p:nvPr/>
          </p:nvSpPr>
          <p:spPr>
            <a:xfrm>
              <a:off x="7117544" y="1372682"/>
              <a:ext cx="360000" cy="36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25" name="Rechte verbindingslijn 24"/>
            <p:cNvCxnSpPr/>
            <p:nvPr/>
          </p:nvCxnSpPr>
          <p:spPr>
            <a:xfrm>
              <a:off x="6925456" y="3373544"/>
              <a:ext cx="4706911" cy="0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kstvak 25"/>
                <p:cNvSpPr txBox="1"/>
                <p:nvPr/>
              </p:nvSpPr>
              <p:spPr>
                <a:xfrm>
                  <a:off x="10551025" y="3894233"/>
                  <a:ext cx="430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26" name="Tekstvak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51025" y="3894233"/>
                  <a:ext cx="430374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12857" r="-8571" b="-6667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" name="Rechte verbindingslijn met pijl 26"/>
            <p:cNvCxnSpPr/>
            <p:nvPr/>
          </p:nvCxnSpPr>
          <p:spPr>
            <a:xfrm>
              <a:off x="10356779" y="3342807"/>
              <a:ext cx="0" cy="134911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/>
              <p:cNvSpPr txBox="1"/>
              <p:nvPr/>
            </p:nvSpPr>
            <p:spPr>
              <a:xfrm>
                <a:off x="3843489" y="3296042"/>
                <a:ext cx="5722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?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489" y="3296042"/>
                <a:ext cx="572273" cy="276999"/>
              </a:xfrm>
              <a:prstGeom prst="rect">
                <a:avLst/>
              </a:prstGeom>
              <a:blipFill>
                <a:blip r:embed="rId9"/>
                <a:stretch>
                  <a:fillRect l="-8511" r="-1063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/>
              <p:cNvSpPr txBox="1"/>
              <p:nvPr/>
            </p:nvSpPr>
            <p:spPr>
              <a:xfrm>
                <a:off x="1619731" y="3249875"/>
                <a:ext cx="2017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na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nl-NL" dirty="0"/>
                  <a:t> keer stuiteren:</a:t>
                </a:r>
              </a:p>
            </p:txBody>
          </p:sp>
        </mc:Choice>
        <mc:Fallback xmlns=""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731" y="3249875"/>
                <a:ext cx="2017412" cy="369332"/>
              </a:xfrm>
              <a:prstGeom prst="rect">
                <a:avLst/>
              </a:prstGeom>
              <a:blipFill>
                <a:blip r:embed="rId10"/>
                <a:stretch>
                  <a:fillRect l="-2719" t="-8197" r="-241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/>
              <p:cNvSpPr txBox="1"/>
              <p:nvPr/>
            </p:nvSpPr>
            <p:spPr>
              <a:xfrm>
                <a:off x="1619731" y="3832698"/>
                <a:ext cx="2017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na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nl-NL" dirty="0"/>
                  <a:t> keer stuiteren:</a:t>
                </a:r>
              </a:p>
            </p:txBody>
          </p:sp>
        </mc:Choice>
        <mc:Fallback xmlns=""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731" y="3832698"/>
                <a:ext cx="2017412" cy="369332"/>
              </a:xfrm>
              <a:prstGeom prst="rect">
                <a:avLst/>
              </a:prstGeom>
              <a:blipFill>
                <a:blip r:embed="rId11"/>
                <a:stretch>
                  <a:fillRect l="-2719" t="-10000" r="-241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/>
              <p:cNvSpPr txBox="1"/>
              <p:nvPr/>
            </p:nvSpPr>
            <p:spPr>
              <a:xfrm>
                <a:off x="1619730" y="4415521"/>
                <a:ext cx="2017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na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nl-NL" dirty="0"/>
                  <a:t> keer stuiteren:</a:t>
                </a:r>
              </a:p>
            </p:txBody>
          </p:sp>
        </mc:Choice>
        <mc:Fallback xmlns=""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730" y="4415521"/>
                <a:ext cx="2017412" cy="369332"/>
              </a:xfrm>
              <a:prstGeom prst="rect">
                <a:avLst/>
              </a:prstGeom>
              <a:blipFill>
                <a:blip r:embed="rId12"/>
                <a:stretch>
                  <a:fillRect l="-2719" t="-8197" r="-241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/>
              <p:cNvSpPr txBox="1"/>
              <p:nvPr/>
            </p:nvSpPr>
            <p:spPr>
              <a:xfrm>
                <a:off x="5136225" y="3868701"/>
                <a:ext cx="5722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?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225" y="3868701"/>
                <a:ext cx="572273" cy="276999"/>
              </a:xfrm>
              <a:prstGeom prst="rect">
                <a:avLst/>
              </a:prstGeom>
              <a:blipFill>
                <a:blip r:embed="rId13"/>
                <a:stretch>
                  <a:fillRect l="-9677" r="-107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/>
              <p:cNvSpPr txBox="1"/>
              <p:nvPr/>
            </p:nvSpPr>
            <p:spPr>
              <a:xfrm>
                <a:off x="5671692" y="3760979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692" y="3760979"/>
                <a:ext cx="139462" cy="215444"/>
              </a:xfrm>
              <a:prstGeom prst="rect">
                <a:avLst/>
              </a:prstGeom>
              <a:blipFill>
                <a:blip r:embed="rId14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/>
              <p:cNvSpPr txBox="1"/>
              <p:nvPr/>
            </p:nvSpPr>
            <p:spPr>
              <a:xfrm>
                <a:off x="3806442" y="4443657"/>
                <a:ext cx="5722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?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442" y="4443657"/>
                <a:ext cx="572273" cy="276999"/>
              </a:xfrm>
              <a:prstGeom prst="rect">
                <a:avLst/>
              </a:prstGeom>
              <a:blipFill>
                <a:blip r:embed="rId15"/>
                <a:stretch>
                  <a:fillRect l="-8511" r="-1063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/>
              <p:cNvSpPr txBox="1"/>
              <p:nvPr/>
            </p:nvSpPr>
            <p:spPr>
              <a:xfrm>
                <a:off x="4341909" y="4335935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Tekstvak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909" y="4335935"/>
                <a:ext cx="139462" cy="215444"/>
              </a:xfrm>
              <a:prstGeom prst="rect">
                <a:avLst/>
              </a:prstGeom>
              <a:blipFill>
                <a:blip r:embed="rId16"/>
                <a:stretch>
                  <a:fillRect l="-30435" r="-26087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/>
              <p:cNvSpPr txBox="1"/>
              <p:nvPr/>
            </p:nvSpPr>
            <p:spPr>
              <a:xfrm>
                <a:off x="4563285" y="4443657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285" y="4443657"/>
                <a:ext cx="418384" cy="276999"/>
              </a:xfrm>
              <a:prstGeom prst="rect">
                <a:avLst/>
              </a:prstGeom>
              <a:blipFill>
                <a:blip r:embed="rId17"/>
                <a:stretch>
                  <a:fillRect l="-5882" r="-1323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/>
              <p:cNvSpPr txBox="1"/>
              <p:nvPr/>
            </p:nvSpPr>
            <p:spPr>
              <a:xfrm>
                <a:off x="3841996" y="4933623"/>
                <a:ext cx="838306" cy="548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?=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0,8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996" y="4933623"/>
                <a:ext cx="838306" cy="54867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/>
              <p:cNvSpPr txBox="1"/>
              <p:nvPr/>
            </p:nvSpPr>
            <p:spPr>
              <a:xfrm>
                <a:off x="4789793" y="5096598"/>
                <a:ext cx="9794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=7,8125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793" y="5096598"/>
                <a:ext cx="979435" cy="276999"/>
              </a:xfrm>
              <a:prstGeom prst="rect">
                <a:avLst/>
              </a:prstGeom>
              <a:blipFill>
                <a:blip r:embed="rId19"/>
                <a:stretch>
                  <a:fillRect l="-2500" r="-625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/>
              <p:cNvSpPr txBox="1"/>
              <p:nvPr/>
            </p:nvSpPr>
            <p:spPr>
              <a:xfrm>
                <a:off x="627142" y="5919133"/>
                <a:ext cx="38897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bal is losgelaten op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𝟖𝟏𝟐𝟓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𝒎𝒆𝒕𝒆𝒓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39" name="Tekstvak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42" y="5919133"/>
                <a:ext cx="3889783" cy="369332"/>
              </a:xfrm>
              <a:prstGeom prst="rect">
                <a:avLst/>
              </a:prstGeom>
              <a:blipFill>
                <a:blip r:embed="rId20"/>
                <a:stretch>
                  <a:fillRect l="-1411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kstvak 40"/>
          <p:cNvSpPr txBox="1"/>
          <p:nvPr/>
        </p:nvSpPr>
        <p:spPr>
          <a:xfrm>
            <a:off x="620923" y="2804891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Hoogte van de bal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/>
              <p:cNvSpPr txBox="1"/>
              <p:nvPr/>
            </p:nvSpPr>
            <p:spPr>
              <a:xfrm>
                <a:off x="3826749" y="3878864"/>
                <a:ext cx="1282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?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∙0,8=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2" name="Tekstvak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749" y="3878864"/>
                <a:ext cx="1282402" cy="276999"/>
              </a:xfrm>
              <a:prstGeom prst="rect">
                <a:avLst/>
              </a:prstGeom>
              <a:blipFill>
                <a:blip r:embed="rId21"/>
                <a:stretch>
                  <a:fillRect l="-4286" r="-142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127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  <p:bldP spid="15" grpId="0"/>
      <p:bldP spid="16" grpId="0"/>
      <p:bldP spid="3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77</TotalTime>
  <Words>117</Words>
  <Application>Microsoft Office PowerPoint</Application>
  <PresentationFormat>Breedbeeld</PresentationFormat>
  <Paragraphs>40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12</cp:revision>
  <dcterms:created xsi:type="dcterms:W3CDTF">2019-11-25T09:06:19Z</dcterms:created>
  <dcterms:modified xsi:type="dcterms:W3CDTF">2019-11-25T14:19:03Z</dcterms:modified>
</cp:coreProperties>
</file>