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E6D3-35BB-41CD-9FC7-DE7B1B78AF96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AB2B-B05B-4494-ADFD-4DCF320E07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8199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E6D3-35BB-41CD-9FC7-DE7B1B78AF96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AB2B-B05B-4494-ADFD-4DCF320E07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429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E6D3-35BB-41CD-9FC7-DE7B1B78AF96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AB2B-B05B-4494-ADFD-4DCF320E07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48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E6D3-35BB-41CD-9FC7-DE7B1B78AF96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AB2B-B05B-4494-ADFD-4DCF320E07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51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E6D3-35BB-41CD-9FC7-DE7B1B78AF96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AB2B-B05B-4494-ADFD-4DCF320E07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0256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E6D3-35BB-41CD-9FC7-DE7B1B78AF96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AB2B-B05B-4494-ADFD-4DCF320E07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0339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E6D3-35BB-41CD-9FC7-DE7B1B78AF96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AB2B-B05B-4494-ADFD-4DCF320E07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648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E6D3-35BB-41CD-9FC7-DE7B1B78AF96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AB2B-B05B-4494-ADFD-4DCF320E07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34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E6D3-35BB-41CD-9FC7-DE7B1B78AF96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AB2B-B05B-4494-ADFD-4DCF320E07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3681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E6D3-35BB-41CD-9FC7-DE7B1B78AF96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AB2B-B05B-4494-ADFD-4DCF320E07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088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3E6D3-35BB-41CD-9FC7-DE7B1B78AF96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AB2B-B05B-4494-ADFD-4DCF320E07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0338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3E6D3-35BB-41CD-9FC7-DE7B1B78AF96}" type="datetimeFigureOut">
              <a:rPr lang="nl-NL" smtClean="0"/>
              <a:t>22-11-2019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1AB2B-B05B-4494-ADFD-4DCF320E07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171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2E21A69-F456-4083-9973-66C533296E3B}"/>
              </a:ext>
            </a:extLst>
          </p:cNvPr>
          <p:cNvSpPr txBox="1"/>
          <p:nvPr/>
        </p:nvSpPr>
        <p:spPr>
          <a:xfrm>
            <a:off x="470514" y="53266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BAB76D4-D72D-4FA9-BD65-92926FE27F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9" y="1015184"/>
            <a:ext cx="6101334" cy="361416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20891DFB-400C-4300-AD9A-20266E2CEB4C}"/>
                  </a:ext>
                </a:extLst>
              </p:cNvPr>
              <p:cNvSpPr txBox="1"/>
              <p:nvPr/>
            </p:nvSpPr>
            <p:spPr>
              <a:xfrm>
                <a:off x="9285147" y="901991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20891DFB-400C-4300-AD9A-20266E2CEB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5147" y="901991"/>
                <a:ext cx="565861" cy="276999"/>
              </a:xfrm>
              <a:prstGeom prst="rect">
                <a:avLst/>
              </a:prstGeom>
              <a:blipFill>
                <a:blip r:embed="rId3"/>
                <a:stretch>
                  <a:fillRect l="-8602" r="-107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3C67B13-ECA4-4CC8-9207-203FBE241361}"/>
                  </a:ext>
                </a:extLst>
              </p:cNvPr>
              <p:cNvSpPr txBox="1"/>
              <p:nvPr/>
            </p:nvSpPr>
            <p:spPr>
              <a:xfrm>
                <a:off x="10161883" y="901991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3C67B13-ECA4-4CC8-9207-203FBE2413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1883" y="901991"/>
                <a:ext cx="565861" cy="276999"/>
              </a:xfrm>
              <a:prstGeom prst="rect">
                <a:avLst/>
              </a:prstGeom>
              <a:blipFill>
                <a:blip r:embed="rId4"/>
                <a:stretch>
                  <a:fillRect l="-9677" r="-1075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0" name="Groep 69">
            <a:extLst>
              <a:ext uri="{FF2B5EF4-FFF2-40B4-BE49-F238E27FC236}">
                <a16:creationId xmlns:a16="http://schemas.microsoft.com/office/drawing/2014/main" id="{1A88BB98-CAB8-47ED-9E5D-EBE26A7EBAEC}"/>
              </a:ext>
            </a:extLst>
          </p:cNvPr>
          <p:cNvGrpSpPr/>
          <p:nvPr/>
        </p:nvGrpSpPr>
        <p:grpSpPr>
          <a:xfrm>
            <a:off x="6982689" y="708844"/>
            <a:ext cx="4779820" cy="3198138"/>
            <a:chOff x="6982689" y="708844"/>
            <a:chExt cx="4779820" cy="3198138"/>
          </a:xfrm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B2127B8B-F5FF-4563-92AC-3364732FD835}"/>
                </a:ext>
              </a:extLst>
            </p:cNvPr>
            <p:cNvCxnSpPr>
              <a:cxnSpLocks/>
            </p:cNvCxnSpPr>
            <p:nvPr/>
          </p:nvCxnSpPr>
          <p:spPr>
            <a:xfrm>
              <a:off x="6982689" y="1298864"/>
              <a:ext cx="477982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EFF8FD8C-68B2-432D-A5C4-EAEA12C96A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06445" y="717326"/>
              <a:ext cx="0" cy="318965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20B7B78D-9AD0-45D6-8CB9-00C2381D9E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98525" y="708844"/>
              <a:ext cx="0" cy="318965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2CE0361D-5CBE-4610-AC68-65DB936B22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948552" y="717326"/>
              <a:ext cx="0" cy="318965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kstvak 15">
            <a:extLst>
              <a:ext uri="{FF2B5EF4-FFF2-40B4-BE49-F238E27FC236}">
                <a16:creationId xmlns:a16="http://schemas.microsoft.com/office/drawing/2014/main" id="{F172FDBE-B32E-4AA1-9912-9575EADB00F4}"/>
              </a:ext>
            </a:extLst>
          </p:cNvPr>
          <p:cNvSpPr txBox="1"/>
          <p:nvPr/>
        </p:nvSpPr>
        <p:spPr>
          <a:xfrm>
            <a:off x="6982689" y="1704219"/>
            <a:ext cx="1743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honderdplussers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E9219213-741E-441F-A98C-AA6CA1B03FAF}"/>
              </a:ext>
            </a:extLst>
          </p:cNvPr>
          <p:cNvSpPr txBox="1"/>
          <p:nvPr/>
        </p:nvSpPr>
        <p:spPr>
          <a:xfrm>
            <a:off x="7937846" y="2136685"/>
            <a:ext cx="774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vrouw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FC605A1A-4B18-4CC2-9B3A-85F87AD2BC12}"/>
              </a:ext>
            </a:extLst>
          </p:cNvPr>
          <p:cNvSpPr txBox="1"/>
          <p:nvPr/>
        </p:nvSpPr>
        <p:spPr>
          <a:xfrm>
            <a:off x="7960278" y="2637601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man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489147D1-432E-4D82-ADAF-8DD7D2DB9BF2}"/>
                  </a:ext>
                </a:extLst>
              </p:cNvPr>
              <p:cNvSpPr txBox="1"/>
              <p:nvPr/>
            </p:nvSpPr>
            <p:spPr>
              <a:xfrm>
                <a:off x="10194568" y="1704219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2425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489147D1-432E-4D82-ADAF-8DD7D2DB9B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4568" y="1704219"/>
                <a:ext cx="565861" cy="276999"/>
              </a:xfrm>
              <a:prstGeom prst="rect">
                <a:avLst/>
              </a:prstGeom>
              <a:blipFill>
                <a:blip r:embed="rId5"/>
                <a:stretch>
                  <a:fillRect l="-9677" r="-1075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Pijl: gekromd omlaag 19">
            <a:extLst>
              <a:ext uri="{FF2B5EF4-FFF2-40B4-BE49-F238E27FC236}">
                <a16:creationId xmlns:a16="http://schemas.microsoft.com/office/drawing/2014/main" id="{5C44FFBE-6D96-48BD-A20B-CB95EF444BB3}"/>
              </a:ext>
            </a:extLst>
          </p:cNvPr>
          <p:cNvSpPr/>
          <p:nvPr/>
        </p:nvSpPr>
        <p:spPr>
          <a:xfrm rot="10800000" flipV="1">
            <a:off x="9508441" y="1439524"/>
            <a:ext cx="864381" cy="20782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F7C8AD8F-1692-43F0-9C4E-BACEB6E7DD51}"/>
                  </a:ext>
                </a:extLst>
              </p:cNvPr>
              <p:cNvSpPr txBox="1"/>
              <p:nvPr/>
            </p:nvSpPr>
            <p:spPr>
              <a:xfrm>
                <a:off x="9649214" y="1488775"/>
                <a:ext cx="57227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−1327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F7C8AD8F-1692-43F0-9C4E-BACEB6E7D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9214" y="1488775"/>
                <a:ext cx="572273" cy="215444"/>
              </a:xfrm>
              <a:prstGeom prst="rect">
                <a:avLst/>
              </a:prstGeom>
              <a:blipFill>
                <a:blip r:embed="rId6"/>
                <a:stretch>
                  <a:fillRect l="-1064" r="-6383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F4FFA403-EF4D-4883-BEC5-6BD4B5EEF241}"/>
                  </a:ext>
                </a:extLst>
              </p:cNvPr>
              <p:cNvSpPr txBox="1"/>
              <p:nvPr/>
            </p:nvSpPr>
            <p:spPr>
              <a:xfrm>
                <a:off x="9270680" y="1704219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1098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F4FFA403-EF4D-4883-BEC5-6BD4B5EEF2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0680" y="1704219"/>
                <a:ext cx="565861" cy="276999"/>
              </a:xfrm>
              <a:prstGeom prst="rect">
                <a:avLst/>
              </a:prstGeom>
              <a:blipFill>
                <a:blip r:embed="rId7"/>
                <a:stretch>
                  <a:fillRect l="-9677" r="-967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9E4D0063-C856-4E56-841B-5417BBA91E20}"/>
                  </a:ext>
                </a:extLst>
              </p:cNvPr>
              <p:cNvSpPr txBox="1"/>
              <p:nvPr/>
            </p:nvSpPr>
            <p:spPr>
              <a:xfrm>
                <a:off x="9390210" y="2181026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928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9E4D0063-C856-4E56-841B-5417BBA91E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0210" y="2181026"/>
                <a:ext cx="437620" cy="276999"/>
              </a:xfrm>
              <a:prstGeom prst="rect">
                <a:avLst/>
              </a:prstGeom>
              <a:blipFill>
                <a:blip r:embed="rId8"/>
                <a:stretch>
                  <a:fillRect l="-11111" r="-1388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A1939D7F-8970-4997-AEFD-998757D84201}"/>
                  </a:ext>
                </a:extLst>
              </p:cNvPr>
              <p:cNvSpPr txBox="1"/>
              <p:nvPr/>
            </p:nvSpPr>
            <p:spPr>
              <a:xfrm>
                <a:off x="9386746" y="2667101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170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A1939D7F-8970-4997-AEFD-998757D84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6746" y="2667101"/>
                <a:ext cx="437620" cy="276999"/>
              </a:xfrm>
              <a:prstGeom prst="rect">
                <a:avLst/>
              </a:prstGeom>
              <a:blipFill>
                <a:blip r:embed="rId9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D77DC9E-89AF-4CDB-9013-AE59B993301F}"/>
                  </a:ext>
                </a:extLst>
              </p:cNvPr>
              <p:cNvSpPr txBox="1"/>
              <p:nvPr/>
            </p:nvSpPr>
            <p:spPr>
              <a:xfrm>
                <a:off x="10161879" y="2173654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2112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D77DC9E-89AF-4CDB-9013-AE59B9933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1879" y="2173654"/>
                <a:ext cx="565861" cy="276999"/>
              </a:xfrm>
              <a:prstGeom prst="rect">
                <a:avLst/>
              </a:prstGeom>
              <a:blipFill>
                <a:blip r:embed="rId10"/>
                <a:stretch>
                  <a:fillRect l="-9677" r="-967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667A79B8-7CFA-463F-BB9C-0E463481F63B}"/>
                  </a:ext>
                </a:extLst>
              </p:cNvPr>
              <p:cNvSpPr txBox="1"/>
              <p:nvPr/>
            </p:nvSpPr>
            <p:spPr>
              <a:xfrm>
                <a:off x="10285640" y="2658383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313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667A79B8-7CFA-463F-BB9C-0E463481F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5640" y="2658383"/>
                <a:ext cx="437620" cy="276999"/>
              </a:xfrm>
              <a:prstGeom prst="rect">
                <a:avLst/>
              </a:prstGeom>
              <a:blipFill>
                <a:blip r:embed="rId11"/>
                <a:stretch>
                  <a:fillRect l="-11111" r="-1388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575D1EB0-B258-40D0-83F9-10F30A74E1D0}"/>
                  </a:ext>
                </a:extLst>
              </p:cNvPr>
              <p:cNvSpPr txBox="1"/>
              <p:nvPr/>
            </p:nvSpPr>
            <p:spPr>
              <a:xfrm>
                <a:off x="11020543" y="901995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575D1EB0-B258-40D0-83F9-10F30A74E1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0543" y="901995"/>
                <a:ext cx="565861" cy="276999"/>
              </a:xfrm>
              <a:prstGeom prst="rect">
                <a:avLst/>
              </a:prstGeom>
              <a:blipFill>
                <a:blip r:embed="rId12"/>
                <a:stretch>
                  <a:fillRect l="-9677" r="-1075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hthoek 28">
            <a:extLst>
              <a:ext uri="{FF2B5EF4-FFF2-40B4-BE49-F238E27FC236}">
                <a16:creationId xmlns:a16="http://schemas.microsoft.com/office/drawing/2014/main" id="{EE2C8D5D-A974-494D-8900-5AF905C7834D}"/>
              </a:ext>
            </a:extLst>
          </p:cNvPr>
          <p:cNvSpPr/>
          <p:nvPr/>
        </p:nvSpPr>
        <p:spPr>
          <a:xfrm>
            <a:off x="7960278" y="2160244"/>
            <a:ext cx="4020424" cy="369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4C539E0C-41D1-4B39-A3DD-0D0B418C9A26}"/>
              </a:ext>
            </a:extLst>
          </p:cNvPr>
          <p:cNvCxnSpPr/>
          <p:nvPr/>
        </p:nvCxnSpPr>
        <p:spPr>
          <a:xfrm>
            <a:off x="3356263" y="2409089"/>
            <a:ext cx="2888673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D97C6ABF-0306-45DA-9910-B27F3C2C3CE3}"/>
              </a:ext>
            </a:extLst>
          </p:cNvPr>
          <p:cNvCxnSpPr>
            <a:cxnSpLocks/>
          </p:cNvCxnSpPr>
          <p:nvPr/>
        </p:nvCxnSpPr>
        <p:spPr>
          <a:xfrm>
            <a:off x="796636" y="2682817"/>
            <a:ext cx="5770418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8C7118CA-5B3D-4E49-8E39-02E40C702272}"/>
              </a:ext>
            </a:extLst>
          </p:cNvPr>
          <p:cNvCxnSpPr>
            <a:cxnSpLocks/>
          </p:cNvCxnSpPr>
          <p:nvPr/>
        </p:nvCxnSpPr>
        <p:spPr>
          <a:xfrm>
            <a:off x="796636" y="2939034"/>
            <a:ext cx="5136573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4862774B-0D9E-4939-96A8-33B9B1456272}"/>
              </a:ext>
            </a:extLst>
          </p:cNvPr>
          <p:cNvCxnSpPr>
            <a:cxnSpLocks/>
          </p:cNvCxnSpPr>
          <p:nvPr/>
        </p:nvCxnSpPr>
        <p:spPr>
          <a:xfrm>
            <a:off x="796636" y="3226507"/>
            <a:ext cx="2247900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kstvak 37">
            <a:extLst>
              <a:ext uri="{FF2B5EF4-FFF2-40B4-BE49-F238E27FC236}">
                <a16:creationId xmlns:a16="http://schemas.microsoft.com/office/drawing/2014/main" id="{51F14BD4-6C11-4C38-9A7A-0EB15F2DB20D}"/>
              </a:ext>
            </a:extLst>
          </p:cNvPr>
          <p:cNvSpPr txBox="1"/>
          <p:nvPr/>
        </p:nvSpPr>
        <p:spPr>
          <a:xfrm>
            <a:off x="706229" y="4692213"/>
            <a:ext cx="109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B050"/>
                </a:solidFill>
              </a:rPr>
              <a:t>Vrouwen: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3005A183-AEEE-4EA4-951C-E7B50325315E}"/>
                  </a:ext>
                </a:extLst>
              </p:cNvPr>
              <p:cNvSpPr txBox="1"/>
              <p:nvPr/>
            </p:nvSpPr>
            <p:spPr>
              <a:xfrm>
                <a:off x="1879022" y="4716831"/>
                <a:ext cx="807977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3005A183-AEEE-4EA4-951C-E7B5032531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9022" y="4716831"/>
                <a:ext cx="807977" cy="299313"/>
              </a:xfrm>
              <a:prstGeom prst="rect">
                <a:avLst/>
              </a:prstGeom>
              <a:blipFill>
                <a:blip r:embed="rId13"/>
                <a:stretch>
                  <a:fillRect l="-6767" r="-4511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F0F1CFA6-0FA3-4264-89D5-1E9E3432B761}"/>
                  </a:ext>
                </a:extLst>
              </p:cNvPr>
              <p:cNvSpPr txBox="1"/>
              <p:nvPr/>
            </p:nvSpPr>
            <p:spPr>
              <a:xfrm>
                <a:off x="2756026" y="4638632"/>
                <a:ext cx="80310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2112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928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F0F1CFA6-0FA3-4264-89D5-1E9E3432B7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026" y="4638632"/>
                <a:ext cx="803105" cy="51860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kstvak 40">
            <a:extLst>
              <a:ext uri="{FF2B5EF4-FFF2-40B4-BE49-F238E27FC236}">
                <a16:creationId xmlns:a16="http://schemas.microsoft.com/office/drawing/2014/main" id="{EEA1C1A2-65D3-4D51-8128-33A0991F8BAE}"/>
              </a:ext>
            </a:extLst>
          </p:cNvPr>
          <p:cNvSpPr txBox="1"/>
          <p:nvPr/>
        </p:nvSpPr>
        <p:spPr>
          <a:xfrm>
            <a:off x="3756896" y="471995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DDB542F5-44A2-442A-9210-EFE07B2983D3}"/>
                  </a:ext>
                </a:extLst>
              </p:cNvPr>
              <p:cNvSpPr txBox="1"/>
              <p:nvPr/>
            </p:nvSpPr>
            <p:spPr>
              <a:xfrm>
                <a:off x="4274987" y="4748277"/>
                <a:ext cx="818109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DDB542F5-44A2-442A-9210-EFE07B2983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987" y="4748277"/>
                <a:ext cx="818109" cy="299313"/>
              </a:xfrm>
              <a:prstGeom prst="rect">
                <a:avLst/>
              </a:prstGeom>
              <a:blipFill>
                <a:blip r:embed="rId15"/>
                <a:stretch>
                  <a:fillRect l="-6716" r="-2985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hthoek 42">
                <a:extLst>
                  <a:ext uri="{FF2B5EF4-FFF2-40B4-BE49-F238E27FC236}">
                    <a16:creationId xmlns:a16="http://schemas.microsoft.com/office/drawing/2014/main" id="{08E1AF01-E043-4B82-B9A6-2E50461BAA0E}"/>
                  </a:ext>
                </a:extLst>
              </p:cNvPr>
              <p:cNvSpPr/>
              <p:nvPr/>
            </p:nvSpPr>
            <p:spPr>
              <a:xfrm>
                <a:off x="4968115" y="4386336"/>
                <a:ext cx="1220462" cy="8672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nl-NL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l-NL" i="1">
                                      <a:latin typeface="Cambria Math" panose="02040503050406030204" pitchFamily="18" charset="0"/>
                                    </a:rPr>
                                    <m:t>2112</m:t>
                                  </m:r>
                                </m:num>
                                <m:den>
                                  <m:r>
                                    <a:rPr lang="nl-NL" i="1">
                                      <a:latin typeface="Cambria Math" panose="02040503050406030204" pitchFamily="18" charset="0"/>
                                    </a:rPr>
                                    <m:t>928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Rechthoek 42">
                <a:extLst>
                  <a:ext uri="{FF2B5EF4-FFF2-40B4-BE49-F238E27FC236}">
                    <a16:creationId xmlns:a16="http://schemas.microsoft.com/office/drawing/2014/main" id="{08E1AF01-E043-4B82-B9A6-2E50461BAA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115" y="4386336"/>
                <a:ext cx="1220462" cy="86722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8A55B4E4-C24B-49EB-A3AE-AA1CC0715BF4}"/>
                  </a:ext>
                </a:extLst>
              </p:cNvPr>
              <p:cNvSpPr txBox="1"/>
              <p:nvPr/>
            </p:nvSpPr>
            <p:spPr>
              <a:xfrm>
                <a:off x="6079078" y="4759433"/>
                <a:ext cx="13192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=1,05635…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8A55B4E4-C24B-49EB-A3AE-AA1CC0715B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9078" y="4759433"/>
                <a:ext cx="1319272" cy="276999"/>
              </a:xfrm>
              <a:prstGeom prst="rect">
                <a:avLst/>
              </a:prstGeom>
              <a:blipFill>
                <a:blip r:embed="rId17"/>
                <a:stretch>
                  <a:fillRect l="-138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B7CEE4AC-E2E4-4587-BF5A-F8E5D4EC910D}"/>
                  </a:ext>
                </a:extLst>
              </p:cNvPr>
              <p:cNvSpPr txBox="1"/>
              <p:nvPr/>
            </p:nvSpPr>
            <p:spPr>
              <a:xfrm>
                <a:off x="1783179" y="5231246"/>
                <a:ext cx="25878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2025</m:t>
                    </m:r>
                  </m:oMath>
                </a14:m>
                <a:r>
                  <a:rPr lang="nl-NL" dirty="0"/>
                  <a:t> is het aantal:</a:t>
                </a:r>
              </a:p>
            </p:txBody>
          </p:sp>
        </mc:Choice>
        <mc:Fallback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B7CEE4AC-E2E4-4587-BF5A-F8E5D4EC91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179" y="5231246"/>
                <a:ext cx="2587824" cy="369332"/>
              </a:xfrm>
              <a:prstGeom prst="rect">
                <a:avLst/>
              </a:prstGeom>
              <a:blipFill>
                <a:blip r:embed="rId18"/>
                <a:stretch>
                  <a:fillRect l="-2123" t="-8197" r="-1415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9FAB1C30-D929-407F-943D-3AC08CEBBC59}"/>
                  </a:ext>
                </a:extLst>
              </p:cNvPr>
              <p:cNvSpPr txBox="1"/>
              <p:nvPr/>
            </p:nvSpPr>
            <p:spPr>
              <a:xfrm>
                <a:off x="4413804" y="5277412"/>
                <a:ext cx="35240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2112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1,05635…</m:t>
                              </m:r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=3654,19…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9FAB1C30-D929-407F-943D-3AC08CEBB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804" y="5277412"/>
                <a:ext cx="3524042" cy="276999"/>
              </a:xfrm>
              <a:prstGeom prst="rect">
                <a:avLst/>
              </a:prstGeom>
              <a:blipFill>
                <a:blip r:embed="rId19"/>
                <a:stretch>
                  <a:fillRect l="-1038" t="-444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997E851E-E20B-44AA-9ABC-E6A623B021BB}"/>
                  </a:ext>
                </a:extLst>
              </p:cNvPr>
              <p:cNvSpPr txBox="1"/>
              <p:nvPr/>
            </p:nvSpPr>
            <p:spPr>
              <a:xfrm>
                <a:off x="11185873" y="2206408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3654</m:t>
                      </m:r>
                    </m:oMath>
                  </m:oMathPara>
                </a14:m>
                <a:endParaRPr lang="nl-NL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997E851E-E20B-44AA-9ABC-E6A623B02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5873" y="2206408"/>
                <a:ext cx="565861" cy="276999"/>
              </a:xfrm>
              <a:prstGeom prst="rect">
                <a:avLst/>
              </a:prstGeom>
              <a:blipFill>
                <a:blip r:embed="rId20"/>
                <a:stretch>
                  <a:fillRect l="-9677" r="-1075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Rechte verbindingslijn 48">
            <a:extLst>
              <a:ext uri="{FF2B5EF4-FFF2-40B4-BE49-F238E27FC236}">
                <a16:creationId xmlns:a16="http://schemas.microsoft.com/office/drawing/2014/main" id="{70484BFB-922A-4D42-A210-8AE7BC0B72C5}"/>
              </a:ext>
            </a:extLst>
          </p:cNvPr>
          <p:cNvCxnSpPr/>
          <p:nvPr/>
        </p:nvCxnSpPr>
        <p:spPr>
          <a:xfrm>
            <a:off x="3157578" y="3226507"/>
            <a:ext cx="348221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>
            <a:extLst>
              <a:ext uri="{FF2B5EF4-FFF2-40B4-BE49-F238E27FC236}">
                <a16:creationId xmlns:a16="http://schemas.microsoft.com/office/drawing/2014/main" id="{C42B7560-79D5-4CBD-B6AF-8A86655EEFC4}"/>
              </a:ext>
            </a:extLst>
          </p:cNvPr>
          <p:cNvCxnSpPr>
            <a:cxnSpLocks/>
          </p:cNvCxnSpPr>
          <p:nvPr/>
        </p:nvCxnSpPr>
        <p:spPr>
          <a:xfrm>
            <a:off x="780035" y="3503597"/>
            <a:ext cx="585975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>
            <a:extLst>
              <a:ext uri="{FF2B5EF4-FFF2-40B4-BE49-F238E27FC236}">
                <a16:creationId xmlns:a16="http://schemas.microsoft.com/office/drawing/2014/main" id="{538A65B6-9BF3-4C74-81EC-00014A70A482}"/>
              </a:ext>
            </a:extLst>
          </p:cNvPr>
          <p:cNvCxnSpPr>
            <a:cxnSpLocks/>
          </p:cNvCxnSpPr>
          <p:nvPr/>
        </p:nvCxnSpPr>
        <p:spPr>
          <a:xfrm>
            <a:off x="727692" y="3761886"/>
            <a:ext cx="74781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kstvak 53">
            <a:extLst>
              <a:ext uri="{FF2B5EF4-FFF2-40B4-BE49-F238E27FC236}">
                <a16:creationId xmlns:a16="http://schemas.microsoft.com/office/drawing/2014/main" id="{E1B98659-B112-4CE3-A5B2-63E737C6DA6D}"/>
              </a:ext>
            </a:extLst>
          </p:cNvPr>
          <p:cNvSpPr txBox="1"/>
          <p:nvPr/>
        </p:nvSpPr>
        <p:spPr>
          <a:xfrm>
            <a:off x="706229" y="5759688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accent2"/>
                </a:solidFill>
              </a:rPr>
              <a:t>Mannen: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E99189C1-E850-4AF3-ACA1-8BAC78BB07FB}"/>
                  </a:ext>
                </a:extLst>
              </p:cNvPr>
              <p:cNvSpPr txBox="1"/>
              <p:nvPr/>
            </p:nvSpPr>
            <p:spPr>
              <a:xfrm>
                <a:off x="1799605" y="5755461"/>
                <a:ext cx="28487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Een groei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9,5%</m:t>
                    </m:r>
                  </m:oMath>
                </a14:m>
                <a:r>
                  <a:rPr lang="nl-NL" dirty="0"/>
                  <a:t> per jaar:</a:t>
                </a:r>
              </a:p>
            </p:txBody>
          </p:sp>
        </mc:Choice>
        <mc:Fallback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E99189C1-E850-4AF3-ACA1-8BAC78BB07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605" y="5755461"/>
                <a:ext cx="2848793" cy="369332"/>
              </a:xfrm>
              <a:prstGeom prst="rect">
                <a:avLst/>
              </a:prstGeom>
              <a:blipFill>
                <a:blip r:embed="rId21"/>
                <a:stretch>
                  <a:fillRect l="-1709" t="-8197" r="-855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29AE8F97-8890-4C72-A59F-AEF6AB9AA9C7}"/>
                  </a:ext>
                </a:extLst>
              </p:cNvPr>
              <p:cNvSpPr txBox="1"/>
              <p:nvPr/>
            </p:nvSpPr>
            <p:spPr>
              <a:xfrm>
                <a:off x="4648398" y="5778303"/>
                <a:ext cx="818109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29AE8F97-8890-4C72-A59F-AEF6AB9AA9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398" y="5778303"/>
                <a:ext cx="818109" cy="299313"/>
              </a:xfrm>
              <a:prstGeom prst="rect">
                <a:avLst/>
              </a:prstGeom>
              <a:blipFill>
                <a:blip r:embed="rId22"/>
                <a:stretch>
                  <a:fillRect l="-6716" r="-2239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6D5C33EF-10ED-4751-9294-02D7E7CAF277}"/>
                  </a:ext>
                </a:extLst>
              </p:cNvPr>
              <p:cNvSpPr txBox="1"/>
              <p:nvPr/>
            </p:nvSpPr>
            <p:spPr>
              <a:xfrm>
                <a:off x="5482445" y="5799024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1,095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6D5C33EF-10ED-4751-9294-02D7E7CAF2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445" y="5799024"/>
                <a:ext cx="613951" cy="276999"/>
              </a:xfrm>
              <a:prstGeom prst="rect">
                <a:avLst/>
              </a:prstGeom>
              <a:blipFill>
                <a:blip r:embed="rId23"/>
                <a:stretch>
                  <a:fillRect l="-7921" r="-990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CDC755BB-A6E0-40C1-BC19-9D5F64FEA7C5}"/>
                  </a:ext>
                </a:extLst>
              </p:cNvPr>
              <p:cNvSpPr txBox="1"/>
              <p:nvPr/>
            </p:nvSpPr>
            <p:spPr>
              <a:xfrm>
                <a:off x="1799857" y="6124793"/>
                <a:ext cx="25878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2025</m:t>
                    </m:r>
                  </m:oMath>
                </a14:m>
                <a:r>
                  <a:rPr lang="nl-NL" dirty="0"/>
                  <a:t> is het aantal:</a:t>
                </a:r>
              </a:p>
            </p:txBody>
          </p:sp>
        </mc:Choice>
        <mc:Fallback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CDC755BB-A6E0-40C1-BC19-9D5F64FEA7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857" y="6124793"/>
                <a:ext cx="2587824" cy="369332"/>
              </a:xfrm>
              <a:prstGeom prst="rect">
                <a:avLst/>
              </a:prstGeom>
              <a:blipFill>
                <a:blip r:embed="rId24"/>
                <a:stretch>
                  <a:fillRect l="-1882" t="-10000" r="-1412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A44C8F8F-07A1-42AC-8C5C-349F7718C01A}"/>
                  </a:ext>
                </a:extLst>
              </p:cNvPr>
              <p:cNvSpPr txBox="1"/>
              <p:nvPr/>
            </p:nvSpPr>
            <p:spPr>
              <a:xfrm>
                <a:off x="4399158" y="6170644"/>
                <a:ext cx="25694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313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1,095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=775,68…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A44C8F8F-07A1-42AC-8C5C-349F7718C0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158" y="6170644"/>
                <a:ext cx="2569421" cy="276999"/>
              </a:xfrm>
              <a:prstGeom prst="rect">
                <a:avLst/>
              </a:prstGeom>
              <a:blipFill>
                <a:blip r:embed="rId25"/>
                <a:stretch>
                  <a:fillRect l="-1900" t="-434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echthoek 60">
            <a:extLst>
              <a:ext uri="{FF2B5EF4-FFF2-40B4-BE49-F238E27FC236}">
                <a16:creationId xmlns:a16="http://schemas.microsoft.com/office/drawing/2014/main" id="{DB84741C-5E97-439E-B8E9-47B28FFF8876}"/>
              </a:ext>
            </a:extLst>
          </p:cNvPr>
          <p:cNvSpPr/>
          <p:nvPr/>
        </p:nvSpPr>
        <p:spPr>
          <a:xfrm>
            <a:off x="7967204" y="2624374"/>
            <a:ext cx="4020424" cy="369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F30BB895-3805-483B-A002-C14972A63FD6}"/>
                  </a:ext>
                </a:extLst>
              </p:cNvPr>
              <p:cNvSpPr txBox="1"/>
              <p:nvPr/>
            </p:nvSpPr>
            <p:spPr>
              <a:xfrm>
                <a:off x="11272716" y="2686668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776</m:t>
                      </m:r>
                    </m:oMath>
                  </m:oMathPara>
                </a14:m>
                <a:endParaRPr lang="nl-NL" dirty="0">
                  <a:solidFill>
                    <a:schemeClr val="accent2"/>
                  </a:solidFill>
                </a:endParaRPr>
              </a:p>
            </p:txBody>
          </p:sp>
        </mc:Choice>
        <mc:Fallback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F30BB895-3805-483B-A002-C14972A63F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2716" y="2686668"/>
                <a:ext cx="437620" cy="276999"/>
              </a:xfrm>
              <a:prstGeom prst="rect">
                <a:avLst/>
              </a:prstGeom>
              <a:blipFill>
                <a:blip r:embed="rId26"/>
                <a:stretch>
                  <a:fillRect l="-11111" r="-1388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Rechte verbindingslijn 63">
            <a:extLst>
              <a:ext uri="{FF2B5EF4-FFF2-40B4-BE49-F238E27FC236}">
                <a16:creationId xmlns:a16="http://schemas.microsoft.com/office/drawing/2014/main" id="{0137E79B-F5B9-4A17-AD40-E36E4BD61488}"/>
              </a:ext>
            </a:extLst>
          </p:cNvPr>
          <p:cNvCxnSpPr/>
          <p:nvPr/>
        </p:nvCxnSpPr>
        <p:spPr>
          <a:xfrm flipV="1">
            <a:off x="8324875" y="4042064"/>
            <a:ext cx="0" cy="25561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echte verbindingslijn 64">
            <a:extLst>
              <a:ext uri="{FF2B5EF4-FFF2-40B4-BE49-F238E27FC236}">
                <a16:creationId xmlns:a16="http://schemas.microsoft.com/office/drawing/2014/main" id="{569FD815-F3DE-41CC-B543-3E78EE7A4DBC}"/>
              </a:ext>
            </a:extLst>
          </p:cNvPr>
          <p:cNvCxnSpPr>
            <a:cxnSpLocks/>
          </p:cNvCxnSpPr>
          <p:nvPr/>
        </p:nvCxnSpPr>
        <p:spPr>
          <a:xfrm flipH="1">
            <a:off x="8334650" y="4045481"/>
            <a:ext cx="3613757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kstvak 66">
            <a:extLst>
              <a:ext uri="{FF2B5EF4-FFF2-40B4-BE49-F238E27FC236}">
                <a16:creationId xmlns:a16="http://schemas.microsoft.com/office/drawing/2014/main" id="{C265D99A-DF0E-4F06-9C3A-6C281F6CFBF6}"/>
              </a:ext>
            </a:extLst>
          </p:cNvPr>
          <p:cNvSpPr txBox="1"/>
          <p:nvPr/>
        </p:nvSpPr>
        <p:spPr>
          <a:xfrm>
            <a:off x="8658867" y="4287251"/>
            <a:ext cx="2841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gevraagde percentage 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kstvak 67">
                <a:extLst>
                  <a:ext uri="{FF2B5EF4-FFF2-40B4-BE49-F238E27FC236}">
                    <a16:creationId xmlns:a16="http://schemas.microsoft.com/office/drawing/2014/main" id="{26A3F09F-CEE2-4F12-BA87-E737A0BA3B5D}"/>
                  </a:ext>
                </a:extLst>
              </p:cNvPr>
              <p:cNvSpPr txBox="1"/>
              <p:nvPr/>
            </p:nvSpPr>
            <p:spPr>
              <a:xfrm>
                <a:off x="8685527" y="4834817"/>
                <a:ext cx="3004027" cy="55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775,68…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775,68…+3654,19…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8" name="Tekstvak 67">
                <a:extLst>
                  <a:ext uri="{FF2B5EF4-FFF2-40B4-BE49-F238E27FC236}">
                    <a16:creationId xmlns:a16="http://schemas.microsoft.com/office/drawing/2014/main" id="{26A3F09F-CEE2-4F12-BA87-E737A0BA3B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5527" y="4834817"/>
                <a:ext cx="3004027" cy="55528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kstvak 68">
                <a:extLst>
                  <a:ext uri="{FF2B5EF4-FFF2-40B4-BE49-F238E27FC236}">
                    <a16:creationId xmlns:a16="http://schemas.microsoft.com/office/drawing/2014/main" id="{4719C7AC-4D1B-493D-94AE-60202494F40F}"/>
                  </a:ext>
                </a:extLst>
              </p:cNvPr>
              <p:cNvSpPr txBox="1"/>
              <p:nvPr/>
            </p:nvSpPr>
            <p:spPr>
              <a:xfrm>
                <a:off x="8817718" y="5782430"/>
                <a:ext cx="9922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𝟏𝟕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69" name="Tekstvak 68">
                <a:extLst>
                  <a:ext uri="{FF2B5EF4-FFF2-40B4-BE49-F238E27FC236}">
                    <a16:creationId xmlns:a16="http://schemas.microsoft.com/office/drawing/2014/main" id="{4719C7AC-4D1B-493D-94AE-60202494F4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7718" y="5782430"/>
                <a:ext cx="992259" cy="276999"/>
              </a:xfrm>
              <a:prstGeom prst="rect">
                <a:avLst/>
              </a:prstGeom>
              <a:blipFill>
                <a:blip r:embed="rId28"/>
                <a:stretch>
                  <a:fillRect l="-2454" r="-6748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Pijl: gekromd omhoog 70">
            <a:extLst>
              <a:ext uri="{FF2B5EF4-FFF2-40B4-BE49-F238E27FC236}">
                <a16:creationId xmlns:a16="http://schemas.microsoft.com/office/drawing/2014/main" id="{2F427E26-9220-4535-B038-08858DDED511}"/>
              </a:ext>
            </a:extLst>
          </p:cNvPr>
          <p:cNvSpPr/>
          <p:nvPr/>
        </p:nvSpPr>
        <p:spPr>
          <a:xfrm flipV="1">
            <a:off x="9611621" y="708844"/>
            <a:ext cx="804738" cy="178234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2" name="Pijl: gekromd omhoog 71">
            <a:extLst>
              <a:ext uri="{FF2B5EF4-FFF2-40B4-BE49-F238E27FC236}">
                <a16:creationId xmlns:a16="http://schemas.microsoft.com/office/drawing/2014/main" id="{B6469A8D-D807-4D77-B84C-AAA7A863FB3E}"/>
              </a:ext>
            </a:extLst>
          </p:cNvPr>
          <p:cNvSpPr/>
          <p:nvPr/>
        </p:nvSpPr>
        <p:spPr>
          <a:xfrm flipV="1">
            <a:off x="10511994" y="715276"/>
            <a:ext cx="804738" cy="178234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kstvak 72">
                <a:extLst>
                  <a:ext uri="{FF2B5EF4-FFF2-40B4-BE49-F238E27FC236}">
                    <a16:creationId xmlns:a16="http://schemas.microsoft.com/office/drawing/2014/main" id="{F66DCCE7-BBAC-4984-AFE0-F5FCEDEAE858}"/>
                  </a:ext>
                </a:extLst>
              </p:cNvPr>
              <p:cNvSpPr txBox="1"/>
              <p:nvPr/>
            </p:nvSpPr>
            <p:spPr>
              <a:xfrm>
                <a:off x="9865859" y="476095"/>
                <a:ext cx="2388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nl-NL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3" name="Tekstvak 72">
                <a:extLst>
                  <a:ext uri="{FF2B5EF4-FFF2-40B4-BE49-F238E27FC236}">
                    <a16:creationId xmlns:a16="http://schemas.microsoft.com/office/drawing/2014/main" id="{F66DCCE7-BBAC-4984-AFE0-F5FCEDEAE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5859" y="476095"/>
                <a:ext cx="238847" cy="215444"/>
              </a:xfrm>
              <a:prstGeom prst="rect">
                <a:avLst/>
              </a:prstGeom>
              <a:blipFill>
                <a:blip r:embed="rId29"/>
                <a:stretch>
                  <a:fillRect l="-17500" r="-15000" b="-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kstvak 73">
                <a:extLst>
                  <a:ext uri="{FF2B5EF4-FFF2-40B4-BE49-F238E27FC236}">
                    <a16:creationId xmlns:a16="http://schemas.microsoft.com/office/drawing/2014/main" id="{2EB6DA06-8A68-4771-92B5-3A70B783D722}"/>
                  </a:ext>
                </a:extLst>
              </p:cNvPr>
              <p:cNvSpPr txBox="1"/>
              <p:nvPr/>
            </p:nvSpPr>
            <p:spPr>
              <a:xfrm>
                <a:off x="10794939" y="483828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nl-NL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4" name="Tekstvak 73">
                <a:extLst>
                  <a:ext uri="{FF2B5EF4-FFF2-40B4-BE49-F238E27FC236}">
                    <a16:creationId xmlns:a16="http://schemas.microsoft.com/office/drawing/2014/main" id="{2EB6DA06-8A68-4771-92B5-3A70B783D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4939" y="483828"/>
                <a:ext cx="238848" cy="215444"/>
              </a:xfrm>
              <a:prstGeom prst="rect">
                <a:avLst/>
              </a:prstGeom>
              <a:blipFill>
                <a:blip r:embed="rId30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1032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000"/>
                            </p:stCondLst>
                            <p:childTnLst>
                              <p:par>
                                <p:cTn id="1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4" grpId="0"/>
      <p:bldP spid="55" grpId="0"/>
      <p:bldP spid="56" grpId="0"/>
      <p:bldP spid="57" grpId="0"/>
      <p:bldP spid="58" grpId="0"/>
      <p:bldP spid="59" grpId="0"/>
      <p:bldP spid="61" grpId="0" animBg="1"/>
      <p:bldP spid="62" grpId="0"/>
      <p:bldP spid="67" grpId="0"/>
      <p:bldP spid="68" grpId="0"/>
      <p:bldP spid="69" grpId="0"/>
      <p:bldP spid="71" grpId="0" animBg="1"/>
      <p:bldP spid="72" grpId="0" animBg="1"/>
      <p:bldP spid="73" grpId="0"/>
      <p:bldP spid="74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54</TotalTime>
  <Words>84</Words>
  <Application>Microsoft Office PowerPoint</Application>
  <PresentationFormat>Breedbeeld</PresentationFormat>
  <Paragraphs>36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2019-11-22T12:49:58Z</dcterms:created>
  <dcterms:modified xsi:type="dcterms:W3CDTF">2019-11-22T13:44:40Z</dcterms:modified>
</cp:coreProperties>
</file>