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740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569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66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68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06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6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07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58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71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619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50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78240-E6DD-4950-91C7-FD3504AAB5CE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B6F4-B5DB-4B4B-81D2-765B6BFE6E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51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1EA0D29-1BBF-427C-B135-05DC7E3A58CA}"/>
              </a:ext>
            </a:extLst>
          </p:cNvPr>
          <p:cNvSpPr txBox="1"/>
          <p:nvPr/>
        </p:nvSpPr>
        <p:spPr>
          <a:xfrm>
            <a:off x="523783" y="54153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2920159-A0FD-4C1D-B41E-6DB705B44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826" y="448411"/>
            <a:ext cx="5510632" cy="92491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DA3F2E71-BAC4-44F9-B94F-95C259288E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536" y="448411"/>
            <a:ext cx="2633472" cy="267004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24A8964-B83E-4CD6-9754-C399C91C927C}"/>
                  </a:ext>
                </a:extLst>
              </p:cNvPr>
              <p:cNvSpPr txBox="1"/>
              <p:nvPr/>
            </p:nvSpPr>
            <p:spPr>
              <a:xfrm>
                <a:off x="1441271" y="1891639"/>
                <a:ext cx="10594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24A8964-B83E-4CD6-9754-C399C91C9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271" y="1891639"/>
                <a:ext cx="1059456" cy="276999"/>
              </a:xfrm>
              <a:prstGeom prst="rect">
                <a:avLst/>
              </a:prstGeom>
              <a:blipFill>
                <a:blip r:embed="rId4"/>
                <a:stretch>
                  <a:fillRect l="-4598" r="-1149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47436C75-11AD-44E1-9626-4335BA9A91FA}"/>
              </a:ext>
            </a:extLst>
          </p:cNvPr>
          <p:cNvSpPr txBox="1"/>
          <p:nvPr/>
        </p:nvSpPr>
        <p:spPr>
          <a:xfrm>
            <a:off x="718870" y="1844978"/>
            <a:ext cx="64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 :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C822CE9F-2817-4CBB-8AB6-2C0A814C0461}"/>
              </a:ext>
            </a:extLst>
          </p:cNvPr>
          <p:cNvSpPr txBox="1"/>
          <p:nvPr/>
        </p:nvSpPr>
        <p:spPr>
          <a:xfrm>
            <a:off x="2691245" y="1844978"/>
            <a:ext cx="1648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 de punten</a:t>
            </a: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C9428E13-C02E-46CE-AF0C-87FF4843D564}"/>
              </a:ext>
            </a:extLst>
          </p:cNvPr>
          <p:cNvSpPr/>
          <p:nvPr/>
        </p:nvSpPr>
        <p:spPr>
          <a:xfrm>
            <a:off x="9850582" y="193203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D74F48AC-6566-426F-9584-BACCD59FEEAD}"/>
              </a:ext>
            </a:extLst>
          </p:cNvPr>
          <p:cNvSpPr/>
          <p:nvPr/>
        </p:nvSpPr>
        <p:spPr>
          <a:xfrm>
            <a:off x="9088582" y="101484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A878D46-13D1-4B8E-A898-EA36C59D7D09}"/>
                  </a:ext>
                </a:extLst>
              </p:cNvPr>
              <p:cNvSpPr txBox="1"/>
              <p:nvPr/>
            </p:nvSpPr>
            <p:spPr>
              <a:xfrm>
                <a:off x="4426630" y="1911926"/>
                <a:ext cx="8440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2, 800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A878D46-13D1-4B8E-A898-EA36C59D7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630" y="1911926"/>
                <a:ext cx="844013" cy="276999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0A50AA8-2D58-4509-809A-90676408B813}"/>
                  </a:ext>
                </a:extLst>
              </p:cNvPr>
              <p:cNvSpPr txBox="1"/>
              <p:nvPr/>
            </p:nvSpPr>
            <p:spPr>
              <a:xfrm>
                <a:off x="698088" y="2501295"/>
                <a:ext cx="29615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groeifactor per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nl-NL" dirty="0"/>
                  <a:t> dagen is:</a:t>
                </a:r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0A50AA8-2D58-4509-809A-90676408B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88" y="2501295"/>
                <a:ext cx="2961516" cy="369332"/>
              </a:xfrm>
              <a:prstGeom prst="rect">
                <a:avLst/>
              </a:prstGeom>
              <a:blipFill>
                <a:blip r:embed="rId6"/>
                <a:stretch>
                  <a:fillRect l="-1856" t="-8197" r="-103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D712B76D-1F3F-4BE9-A7DF-BE3B32B71B44}"/>
              </a:ext>
            </a:extLst>
          </p:cNvPr>
          <p:cNvCxnSpPr/>
          <p:nvPr/>
        </p:nvCxnSpPr>
        <p:spPr>
          <a:xfrm flipV="1">
            <a:off x="4613564" y="1783435"/>
            <a:ext cx="0" cy="14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487460D6-0600-4004-8B02-DAF0D657680F}"/>
              </a:ext>
            </a:extLst>
          </p:cNvPr>
          <p:cNvCxnSpPr/>
          <p:nvPr/>
        </p:nvCxnSpPr>
        <p:spPr>
          <a:xfrm>
            <a:off x="4603173" y="1803414"/>
            <a:ext cx="12365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732DB439-0F01-46A2-9E25-3F525BE997FE}"/>
              </a:ext>
            </a:extLst>
          </p:cNvPr>
          <p:cNvCxnSpPr>
            <a:cxnSpLocks/>
          </p:cNvCxnSpPr>
          <p:nvPr/>
        </p:nvCxnSpPr>
        <p:spPr>
          <a:xfrm rot="10800000" flipV="1">
            <a:off x="5836229" y="1811143"/>
            <a:ext cx="0" cy="14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FB0E4E5B-D488-4AEC-A333-A92FB00B8859}"/>
                  </a:ext>
                </a:extLst>
              </p:cNvPr>
              <p:cNvSpPr txBox="1"/>
              <p:nvPr/>
            </p:nvSpPr>
            <p:spPr>
              <a:xfrm>
                <a:off x="5161319" y="1598769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FB0E4E5B-D488-4AEC-A333-A92FB00B8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319" y="1598769"/>
                <a:ext cx="120226" cy="184666"/>
              </a:xfrm>
              <a:prstGeom prst="rect">
                <a:avLst/>
              </a:prstGeom>
              <a:blipFill>
                <a:blip r:embed="rId7"/>
                <a:stretch>
                  <a:fillRect l="-36842" r="-36842" b="-64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299BEB4-088B-4B94-AF7F-82E7874846BE}"/>
                  </a:ext>
                </a:extLst>
              </p:cNvPr>
              <p:cNvSpPr txBox="1"/>
              <p:nvPr/>
            </p:nvSpPr>
            <p:spPr>
              <a:xfrm>
                <a:off x="3715927" y="2501295"/>
                <a:ext cx="1094595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𝑑𝑎𝑔𝑒𝑛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299BEB4-088B-4B94-AF7F-82E787484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927" y="2501295"/>
                <a:ext cx="1094595" cy="299569"/>
              </a:xfrm>
              <a:prstGeom prst="rect">
                <a:avLst/>
              </a:prstGeom>
              <a:blipFill>
                <a:blip r:embed="rId8"/>
                <a:stretch>
                  <a:fillRect l="-5028" r="-1676" b="-2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C477A26-0F60-46EA-A6E8-E966EDB97BF6}"/>
                  </a:ext>
                </a:extLst>
              </p:cNvPr>
              <p:cNvSpPr txBox="1"/>
              <p:nvPr/>
            </p:nvSpPr>
            <p:spPr>
              <a:xfrm>
                <a:off x="4871151" y="2370995"/>
                <a:ext cx="43762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C477A26-0F60-46EA-A6E8-E966EDB97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151" y="2370995"/>
                <a:ext cx="437620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DDE81BE-3386-4654-AB0B-E4E24460A551}"/>
                  </a:ext>
                </a:extLst>
              </p:cNvPr>
              <p:cNvSpPr txBox="1"/>
              <p:nvPr/>
            </p:nvSpPr>
            <p:spPr>
              <a:xfrm>
                <a:off x="5373045" y="2523865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DDE81BE-3386-4654-AB0B-E4E24460A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045" y="2523865"/>
                <a:ext cx="722955" cy="276999"/>
              </a:xfrm>
              <a:prstGeom prst="rect">
                <a:avLst/>
              </a:prstGeom>
              <a:blipFill>
                <a:blip r:embed="rId10"/>
                <a:stretch>
                  <a:fillRect l="-2521" r="-756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DA2A2B3-44AF-4954-A87C-7887D37D5263}"/>
                  </a:ext>
                </a:extLst>
              </p:cNvPr>
              <p:cNvSpPr txBox="1"/>
              <p:nvPr/>
            </p:nvSpPr>
            <p:spPr>
              <a:xfrm>
                <a:off x="3695637" y="3134016"/>
                <a:ext cx="1613134" cy="444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𝑑𝑎𝑔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0,25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DA2A2B3-44AF-4954-A87C-7887D37D5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637" y="3134016"/>
                <a:ext cx="1613134" cy="4448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485C6F9-3D1A-4176-A41D-E25D908A242D}"/>
                  </a:ext>
                </a:extLst>
              </p:cNvPr>
              <p:cNvSpPr txBox="1"/>
              <p:nvPr/>
            </p:nvSpPr>
            <p:spPr>
              <a:xfrm>
                <a:off x="5364460" y="3238699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=0,7578…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485C6F9-3D1A-4176-A41D-E25D908A2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460" y="3238699"/>
                <a:ext cx="1191032" cy="276999"/>
              </a:xfrm>
              <a:prstGeom prst="rect">
                <a:avLst/>
              </a:prstGeom>
              <a:blipFill>
                <a:blip r:embed="rId12"/>
                <a:stretch>
                  <a:fillRect l="-205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0B20B316-EC16-438E-B609-D5EE5A4EA9C0}"/>
              </a:ext>
            </a:extLst>
          </p:cNvPr>
          <p:cNvSpPr txBox="1"/>
          <p:nvPr/>
        </p:nvSpPr>
        <p:spPr>
          <a:xfrm>
            <a:off x="815144" y="3987374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EB11E6B-0372-4EE4-9329-5CEE968A77B6}"/>
                  </a:ext>
                </a:extLst>
              </p:cNvPr>
              <p:cNvSpPr txBox="1"/>
              <p:nvPr/>
            </p:nvSpPr>
            <p:spPr>
              <a:xfrm>
                <a:off x="1478043" y="4033540"/>
                <a:ext cx="20453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0,7578…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EB11E6B-0372-4EE4-9329-5CEE968A77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043" y="4033540"/>
                <a:ext cx="2045367" cy="276999"/>
              </a:xfrm>
              <a:prstGeom prst="rect">
                <a:avLst/>
              </a:prstGeom>
              <a:blipFill>
                <a:blip r:embed="rId13"/>
                <a:stretch>
                  <a:fillRect l="-2083" t="-2222" r="-29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B80DC3F-29A5-42A1-986C-7E30D09BA4AE}"/>
                  </a:ext>
                </a:extLst>
              </p:cNvPr>
              <p:cNvSpPr txBox="1"/>
              <p:nvPr/>
            </p:nvSpPr>
            <p:spPr>
              <a:xfrm>
                <a:off x="1478043" y="4540828"/>
                <a:ext cx="1895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B80DC3F-29A5-42A1-986C-7E30D09BA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043" y="4540828"/>
                <a:ext cx="1895584" cy="276999"/>
              </a:xfrm>
              <a:prstGeom prst="rect">
                <a:avLst/>
              </a:prstGeom>
              <a:blipFill>
                <a:blip r:embed="rId14"/>
                <a:stretch>
                  <a:fillRect l="-1608" r="-257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0108219-FE46-4539-B378-26496981662B}"/>
                  </a:ext>
                </a:extLst>
              </p:cNvPr>
              <p:cNvSpPr txBox="1"/>
              <p:nvPr/>
            </p:nvSpPr>
            <p:spPr>
              <a:xfrm rot="10800000">
                <a:off x="3352444" y="4056383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0108219-FE46-4539-B378-264969816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352444" y="4056383"/>
                <a:ext cx="401777" cy="8842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6E35736F-7D49-43AB-B46B-B4E11841C604}"/>
              </a:ext>
            </a:extLst>
          </p:cNvPr>
          <p:cNvSpPr txBox="1"/>
          <p:nvPr/>
        </p:nvSpPr>
        <p:spPr>
          <a:xfrm>
            <a:off x="3834201" y="427581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EB92AFB-89C3-406B-8286-CC49893190FB}"/>
                  </a:ext>
                </a:extLst>
              </p:cNvPr>
              <p:cNvSpPr txBox="1"/>
              <p:nvPr/>
            </p:nvSpPr>
            <p:spPr>
              <a:xfrm>
                <a:off x="4619018" y="4321977"/>
                <a:ext cx="22756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800=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0,7578…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EB92AFB-89C3-406B-8286-CC4989319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018" y="4321977"/>
                <a:ext cx="2275688" cy="276999"/>
              </a:xfrm>
              <a:prstGeom prst="rect">
                <a:avLst/>
              </a:prstGeom>
              <a:blipFill>
                <a:blip r:embed="rId16"/>
                <a:stretch>
                  <a:fillRect l="-2145" t="-4444" r="-80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2C68655C-5556-46E4-A229-B83F0A811ACF}"/>
              </a:ext>
            </a:extLst>
          </p:cNvPr>
          <p:cNvSpPr txBox="1"/>
          <p:nvPr/>
        </p:nvSpPr>
        <p:spPr>
          <a:xfrm>
            <a:off x="3962619" y="497280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2A27E57-87BA-40BD-9A86-8817694B9457}"/>
                  </a:ext>
                </a:extLst>
              </p:cNvPr>
              <p:cNvSpPr txBox="1"/>
              <p:nvPr/>
            </p:nvSpPr>
            <p:spPr>
              <a:xfrm>
                <a:off x="4610879" y="4828218"/>
                <a:ext cx="1722651" cy="559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800</m:t>
                          </m:r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0,7578…</m:t>
                                  </m:r>
                                </m:e>
                              </m:d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2A27E57-87BA-40BD-9A86-8817694B9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879" y="4828218"/>
                <a:ext cx="1722651" cy="55964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82F7A8E-A15A-4B6F-8BCB-1374EE1B30F2}"/>
                  </a:ext>
                </a:extLst>
              </p:cNvPr>
              <p:cNvSpPr txBox="1"/>
              <p:nvPr/>
            </p:nvSpPr>
            <p:spPr>
              <a:xfrm>
                <a:off x="6398980" y="4967902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=1392,88…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82F7A8E-A15A-4B6F-8BCB-1374EE1B3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980" y="4967902"/>
                <a:ext cx="1319272" cy="276999"/>
              </a:xfrm>
              <a:prstGeom prst="rect">
                <a:avLst/>
              </a:prstGeom>
              <a:blipFill>
                <a:blip r:embed="rId18"/>
                <a:stretch>
                  <a:fillRect l="-185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96A05F23-4DDF-4488-A12D-5EDFC4D9E0DC}"/>
              </a:ext>
            </a:extLst>
          </p:cNvPr>
          <p:cNvCxnSpPr/>
          <p:nvPr/>
        </p:nvCxnSpPr>
        <p:spPr>
          <a:xfrm>
            <a:off x="4426630" y="1068845"/>
            <a:ext cx="295091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924F6108-05FA-4BC1-ACDF-A456EF06F9C3}"/>
              </a:ext>
            </a:extLst>
          </p:cNvPr>
          <p:cNvCxnSpPr>
            <a:cxnSpLocks/>
          </p:cNvCxnSpPr>
          <p:nvPr/>
        </p:nvCxnSpPr>
        <p:spPr>
          <a:xfrm>
            <a:off x="1960608" y="1352545"/>
            <a:ext cx="13814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vak 39">
            <a:extLst>
              <a:ext uri="{FF2B5EF4-FFF2-40B4-BE49-F238E27FC236}">
                <a16:creationId xmlns:a16="http://schemas.microsoft.com/office/drawing/2014/main" id="{3130C9A8-ED6F-4760-B1D2-C13067C1C865}"/>
              </a:ext>
            </a:extLst>
          </p:cNvPr>
          <p:cNvSpPr txBox="1"/>
          <p:nvPr/>
        </p:nvSpPr>
        <p:spPr>
          <a:xfrm>
            <a:off x="815144" y="5798128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283EB68E-5889-45C6-91E5-F709C9A423B3}"/>
                  </a:ext>
                </a:extLst>
              </p:cNvPr>
              <p:cNvSpPr txBox="1"/>
              <p:nvPr/>
            </p:nvSpPr>
            <p:spPr>
              <a:xfrm>
                <a:off x="1888771" y="5849421"/>
                <a:ext cx="19668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𝟏𝟒𝟎𝟎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𝟕𝟓𝟖</m:t>
                          </m:r>
                        </m:e>
                        <m:sup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283EB68E-5889-45C6-91E5-F709C9A42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771" y="5849421"/>
                <a:ext cx="1966820" cy="276999"/>
              </a:xfrm>
              <a:prstGeom prst="rect">
                <a:avLst/>
              </a:prstGeom>
              <a:blipFill>
                <a:blip r:embed="rId19"/>
                <a:stretch>
                  <a:fillRect l="-2484" t="-2222" r="-93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AA3ACCA-3E30-45DE-BAF8-E78B0DE00E7E}"/>
                  </a:ext>
                </a:extLst>
              </p:cNvPr>
              <p:cNvSpPr txBox="1"/>
              <p:nvPr/>
            </p:nvSpPr>
            <p:spPr>
              <a:xfrm>
                <a:off x="7812022" y="4964834"/>
                <a:ext cx="7998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AA3ACCA-3E30-45DE-BAF8-E78B0DE00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022" y="4964834"/>
                <a:ext cx="799899" cy="276999"/>
              </a:xfrm>
              <a:prstGeom prst="rect">
                <a:avLst/>
              </a:prstGeom>
              <a:blipFill>
                <a:blip r:embed="rId20"/>
                <a:stretch>
                  <a:fillRect l="-2273" r="-68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hthoek 42">
                <a:extLst>
                  <a:ext uri="{FF2B5EF4-FFF2-40B4-BE49-F238E27FC236}">
                    <a16:creationId xmlns:a16="http://schemas.microsoft.com/office/drawing/2014/main" id="{E356F15E-91BB-4951-9C84-A20FB8A16CA9}"/>
                  </a:ext>
                </a:extLst>
              </p:cNvPr>
              <p:cNvSpPr/>
              <p:nvPr/>
            </p:nvSpPr>
            <p:spPr>
              <a:xfrm>
                <a:off x="5192701" y="1872472"/>
                <a:ext cx="13717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7, 200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Rechthoek 42">
                <a:extLst>
                  <a:ext uri="{FF2B5EF4-FFF2-40B4-BE49-F238E27FC236}">
                    <a16:creationId xmlns:a16="http://schemas.microsoft.com/office/drawing/2014/main" id="{E356F15E-91BB-4951-9C84-A20FB8A16C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701" y="1872472"/>
                <a:ext cx="1371722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8BFB2E30-4FDE-4F69-A03A-EC6DFB93412D}"/>
              </a:ext>
            </a:extLst>
          </p:cNvPr>
          <p:cNvCxnSpPr/>
          <p:nvPr/>
        </p:nvCxnSpPr>
        <p:spPr>
          <a:xfrm>
            <a:off x="4168202" y="769747"/>
            <a:ext cx="11405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86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40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25</TotalTime>
  <Words>70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4</cp:revision>
  <dcterms:created xsi:type="dcterms:W3CDTF">2019-11-22T12:21:26Z</dcterms:created>
  <dcterms:modified xsi:type="dcterms:W3CDTF">2019-11-22T12:47:09Z</dcterms:modified>
</cp:coreProperties>
</file>