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29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72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94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34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25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023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85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6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21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12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44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2B42E-17B4-470E-A392-5E59D4608D8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CF76D-0E6B-43FA-B90B-F1085502F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87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3.jp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jpg"/><Relationship Id="rId10" Type="http://schemas.openxmlformats.org/officeDocument/2006/relationships/image" Target="../media/image17.png"/><Relationship Id="rId4" Type="http://schemas.openxmlformats.org/officeDocument/2006/relationships/image" Target="../media/image4.jp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.jp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jpg"/><Relationship Id="rId10" Type="http://schemas.openxmlformats.org/officeDocument/2006/relationships/image" Target="../media/image26.png"/><Relationship Id="rId4" Type="http://schemas.openxmlformats.org/officeDocument/2006/relationships/image" Target="../media/image4.jpg"/><Relationship Id="rId9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3.jp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1.jp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jp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4.jp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3.jp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jpg"/><Relationship Id="rId10" Type="http://schemas.openxmlformats.org/officeDocument/2006/relationships/image" Target="../media/image49.png"/><Relationship Id="rId4" Type="http://schemas.openxmlformats.org/officeDocument/2006/relationships/image" Target="../media/image4.jp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3.jp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image" Target="../media/image1.jpg"/><Relationship Id="rId16" Type="http://schemas.openxmlformats.org/officeDocument/2006/relationships/image" Target="../media/image6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4" Type="http://schemas.openxmlformats.org/officeDocument/2006/relationships/image" Target="../media/image54.jp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57D0995-D934-4B5E-A61F-47D9207B7417}"/>
              </a:ext>
            </a:extLst>
          </p:cNvPr>
          <p:cNvSpPr txBox="1"/>
          <p:nvPr/>
        </p:nvSpPr>
        <p:spPr>
          <a:xfrm>
            <a:off x="417251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291A452-2F6A-4157-8A1B-345050426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959" y="523783"/>
            <a:ext cx="6536588" cy="58293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27EDACB-049B-410D-9DE6-EC42E25C53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46" y="1230131"/>
            <a:ext cx="4352544" cy="187314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AD61EA22-96EC-40CE-ADC1-73AB399AA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599" y="975262"/>
            <a:ext cx="3526155" cy="272034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5A94031-17C4-4A69-A738-D9EFE75247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98" y="3835188"/>
            <a:ext cx="3068955" cy="2800350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1136BC50-9CCF-4090-B87B-11A5F6AD1B22}"/>
              </a:ext>
            </a:extLst>
          </p:cNvPr>
          <p:cNvSpPr txBox="1"/>
          <p:nvPr/>
        </p:nvSpPr>
        <p:spPr>
          <a:xfrm>
            <a:off x="869445" y="3258812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0538038-F35B-4DB0-B15F-AA893D17EA79}"/>
                  </a:ext>
                </a:extLst>
              </p:cNvPr>
              <p:cNvSpPr txBox="1"/>
              <p:nvPr/>
            </p:nvSpPr>
            <p:spPr>
              <a:xfrm>
                <a:off x="1874959" y="3290500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0538038-F35B-4DB0-B15F-AA893D17E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959" y="3290500"/>
                <a:ext cx="565861" cy="276999"/>
              </a:xfrm>
              <a:prstGeom prst="rect">
                <a:avLst/>
              </a:prstGeom>
              <a:blipFill>
                <a:blip r:embed="rId6"/>
                <a:stretch>
                  <a:fillRect l="-9783" r="-1087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3BF088CB-B44A-439D-80CA-1894593E5046}"/>
              </a:ext>
            </a:extLst>
          </p:cNvPr>
          <p:cNvCxnSpPr/>
          <p:nvPr/>
        </p:nvCxnSpPr>
        <p:spPr>
          <a:xfrm>
            <a:off x="2514599" y="3428999"/>
            <a:ext cx="4364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>
            <a:extLst>
              <a:ext uri="{FF2B5EF4-FFF2-40B4-BE49-F238E27FC236}">
                <a16:creationId xmlns:a16="http://schemas.microsoft.com/office/drawing/2014/main" id="{F9758F30-9E7C-45E6-9357-57EEFE83C705}"/>
              </a:ext>
            </a:extLst>
          </p:cNvPr>
          <p:cNvSpPr txBox="1"/>
          <p:nvPr/>
        </p:nvSpPr>
        <p:spPr>
          <a:xfrm>
            <a:off x="2988615" y="3237040"/>
            <a:ext cx="185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geboorten: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6323DB1-F658-4C15-B40F-CD403F38E525}"/>
                  </a:ext>
                </a:extLst>
              </p:cNvPr>
              <p:cNvSpPr txBox="1"/>
              <p:nvPr/>
            </p:nvSpPr>
            <p:spPr>
              <a:xfrm>
                <a:off x="4847072" y="3288752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6323DB1-F658-4C15-B40F-CD403F38E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072" y="3288752"/>
                <a:ext cx="437620" cy="276999"/>
              </a:xfrm>
              <a:prstGeom prst="rect">
                <a:avLst/>
              </a:prstGeom>
              <a:blipFill>
                <a:blip r:embed="rId7"/>
                <a:stretch>
                  <a:fillRect l="-11111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E1866C24-6E1E-48A4-8849-7FE6A84B3AE7}"/>
                  </a:ext>
                </a:extLst>
              </p:cNvPr>
              <p:cNvSpPr txBox="1"/>
              <p:nvPr/>
            </p:nvSpPr>
            <p:spPr>
              <a:xfrm>
                <a:off x="1874959" y="3639050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E1866C24-6E1E-48A4-8849-7FE6A84B3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959" y="3639050"/>
                <a:ext cx="565861" cy="276999"/>
              </a:xfrm>
              <a:prstGeom prst="rect">
                <a:avLst/>
              </a:prstGeom>
              <a:blipFill>
                <a:blip r:embed="rId8"/>
                <a:stretch>
                  <a:fillRect l="-9783" r="-1087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4DF38A1C-3207-433A-9AEB-4F47EBE49559}"/>
              </a:ext>
            </a:extLst>
          </p:cNvPr>
          <p:cNvCxnSpPr/>
          <p:nvPr/>
        </p:nvCxnSpPr>
        <p:spPr>
          <a:xfrm>
            <a:off x="2514599" y="3777549"/>
            <a:ext cx="4364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6">
            <a:extLst>
              <a:ext uri="{FF2B5EF4-FFF2-40B4-BE49-F238E27FC236}">
                <a16:creationId xmlns:a16="http://schemas.microsoft.com/office/drawing/2014/main" id="{45BD07EC-3590-417C-9DF8-0CBC612B6605}"/>
              </a:ext>
            </a:extLst>
          </p:cNvPr>
          <p:cNvSpPr txBox="1"/>
          <p:nvPr/>
        </p:nvSpPr>
        <p:spPr>
          <a:xfrm>
            <a:off x="2988615" y="3607362"/>
            <a:ext cx="185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geboorten: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42F2F2C7-E2A6-436C-85F8-7BAE505FD1A3}"/>
                  </a:ext>
                </a:extLst>
              </p:cNvPr>
              <p:cNvSpPr txBox="1"/>
              <p:nvPr/>
            </p:nvSpPr>
            <p:spPr>
              <a:xfrm>
                <a:off x="4847072" y="3659074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42F2F2C7-E2A6-436C-85F8-7BAE505FD1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072" y="3659074"/>
                <a:ext cx="437620" cy="276999"/>
              </a:xfrm>
              <a:prstGeom prst="rect">
                <a:avLst/>
              </a:prstGeom>
              <a:blipFill>
                <a:blip r:embed="rId9"/>
                <a:stretch>
                  <a:fillRect l="-11111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BCA39AA-6B7F-4735-BA87-B04B98ECA46C}"/>
                  </a:ext>
                </a:extLst>
              </p:cNvPr>
              <p:cNvSpPr txBox="1"/>
              <p:nvPr/>
            </p:nvSpPr>
            <p:spPr>
              <a:xfrm>
                <a:off x="982485" y="4210817"/>
                <a:ext cx="334707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400−900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100%=−55,55…%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BCA39AA-6B7F-4735-BA87-B04B98ECA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485" y="4210817"/>
                <a:ext cx="3347070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FE831401-6856-4F92-A388-937DA83DDEFB}"/>
              </a:ext>
            </a:extLst>
          </p:cNvPr>
          <p:cNvSpPr txBox="1"/>
          <p:nvPr/>
        </p:nvSpPr>
        <p:spPr>
          <a:xfrm>
            <a:off x="702989" y="5173219"/>
            <a:ext cx="458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aantal geboorten nam in deze periode met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ECEC79FA-B3BA-42F7-B556-77BFFF14B508}"/>
              </a:ext>
            </a:extLst>
          </p:cNvPr>
          <p:cNvSpPr txBox="1"/>
          <p:nvPr/>
        </p:nvSpPr>
        <p:spPr>
          <a:xfrm>
            <a:off x="5987005" y="5173219"/>
            <a:ext cx="364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B801251-CDEA-4151-8B9C-6EB6118720E4}"/>
                  </a:ext>
                </a:extLst>
              </p:cNvPr>
              <p:cNvSpPr txBox="1"/>
              <p:nvPr/>
            </p:nvSpPr>
            <p:spPr>
              <a:xfrm>
                <a:off x="5219413" y="5229776"/>
                <a:ext cx="7582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B801251-CDEA-4151-8B9C-6EB611872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413" y="5229776"/>
                <a:ext cx="758221" cy="276999"/>
              </a:xfrm>
              <a:prstGeom prst="rect">
                <a:avLst/>
              </a:prstGeom>
              <a:blipFill>
                <a:blip r:embed="rId11"/>
                <a:stretch>
                  <a:fillRect l="-7200" r="-800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ballon: rechthoek met afgeronde hoeken 43">
                <a:extLst>
                  <a:ext uri="{FF2B5EF4-FFF2-40B4-BE49-F238E27FC236}">
                    <a16:creationId xmlns:a16="http://schemas.microsoft.com/office/drawing/2014/main" id="{6E5047C2-C9C9-461E-B462-464F1CB44670}"/>
                  </a:ext>
                </a:extLst>
              </p:cNvPr>
              <p:cNvSpPr/>
              <p:nvPr/>
            </p:nvSpPr>
            <p:spPr>
              <a:xfrm>
                <a:off x="5093093" y="4090726"/>
                <a:ext cx="2605772" cy="702810"/>
              </a:xfrm>
              <a:prstGeom prst="wedgeRoundRectCallout">
                <a:avLst>
                  <a:gd name="adj1" fmla="val -63978"/>
                  <a:gd name="adj2" fmla="val -7885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Tekstballon: rechthoek met afgeronde hoeken 43">
                <a:extLst>
                  <a:ext uri="{FF2B5EF4-FFF2-40B4-BE49-F238E27FC236}">
                    <a16:creationId xmlns:a16="http://schemas.microsoft.com/office/drawing/2014/main" id="{6E5047C2-C9C9-461E-B462-464F1CB446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093" y="4090726"/>
                <a:ext cx="2605772" cy="702810"/>
              </a:xfrm>
              <a:prstGeom prst="wedgeRoundRectCallout">
                <a:avLst>
                  <a:gd name="adj1" fmla="val -63978"/>
                  <a:gd name="adj2" fmla="val -7885"/>
                  <a:gd name="adj3" fmla="val 16667"/>
                </a:avLst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EC49AB76-AE0C-45E7-930C-B5FA2B0A4653}"/>
              </a:ext>
            </a:extLst>
          </p:cNvPr>
          <p:cNvCxnSpPr/>
          <p:nvPr/>
        </p:nvCxnSpPr>
        <p:spPr>
          <a:xfrm flipV="1">
            <a:off x="11409713" y="2504209"/>
            <a:ext cx="0" cy="92479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D4D083EB-848F-4764-A80E-FD6314E6A0AE}"/>
              </a:ext>
            </a:extLst>
          </p:cNvPr>
          <p:cNvCxnSpPr>
            <a:cxnSpLocks/>
          </p:cNvCxnSpPr>
          <p:nvPr/>
        </p:nvCxnSpPr>
        <p:spPr>
          <a:xfrm>
            <a:off x="8199198" y="2504209"/>
            <a:ext cx="319962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60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57D0995-D934-4B5E-A61F-47D9207B7417}"/>
              </a:ext>
            </a:extLst>
          </p:cNvPr>
          <p:cNvSpPr txBox="1"/>
          <p:nvPr/>
        </p:nvSpPr>
        <p:spPr>
          <a:xfrm>
            <a:off x="417251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291A452-2F6A-4157-8A1B-345050426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959" y="523783"/>
            <a:ext cx="6536588" cy="58293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AD61EA22-96EC-40CE-ADC1-73AB399AA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599" y="975262"/>
            <a:ext cx="3526155" cy="272034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5A94031-17C4-4A69-A738-D9EFE7524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98" y="3835188"/>
            <a:ext cx="3068955" cy="2800350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F9002648-F3F7-4F4D-A21D-5BC22C6289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82" y="1240422"/>
            <a:ext cx="4251503" cy="800557"/>
          </a:xfrm>
          <a:prstGeom prst="rect">
            <a:avLst/>
          </a:prstGeom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C4F71C69-1BCB-41A3-9309-C0B2750D6F13}"/>
              </a:ext>
            </a:extLst>
          </p:cNvPr>
          <p:cNvCxnSpPr>
            <a:cxnSpLocks/>
          </p:cNvCxnSpPr>
          <p:nvPr/>
        </p:nvCxnSpPr>
        <p:spPr>
          <a:xfrm>
            <a:off x="1495808" y="1776845"/>
            <a:ext cx="322859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56F8E806-2737-4D9C-920A-724A86B25961}"/>
              </a:ext>
            </a:extLst>
          </p:cNvPr>
          <p:cNvSpPr txBox="1"/>
          <p:nvPr/>
        </p:nvSpPr>
        <p:spPr>
          <a:xfrm>
            <a:off x="695246" y="2208070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405C31B-CFAF-4E3C-9603-C5E420EFF9A8}"/>
                  </a:ext>
                </a:extLst>
              </p:cNvPr>
              <p:cNvSpPr txBox="1"/>
              <p:nvPr/>
            </p:nvSpPr>
            <p:spPr>
              <a:xfrm>
                <a:off x="768927" y="2577402"/>
                <a:ext cx="4230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Aantal leeuwen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2010</m:t>
                    </m:r>
                  </m:oMath>
                </a14:m>
                <a:r>
                  <a:rPr lang="nl-NL" dirty="0"/>
                  <a:t> met leeftijd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nl-NL" dirty="0"/>
                  <a:t> jaar:</a:t>
                </a:r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405C31B-CFAF-4E3C-9603-C5E420EFF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27" y="2577402"/>
                <a:ext cx="4230004" cy="369332"/>
              </a:xfrm>
              <a:prstGeom prst="rect">
                <a:avLst/>
              </a:prstGeom>
              <a:blipFill>
                <a:blip r:embed="rId6"/>
                <a:stretch>
                  <a:fillRect l="-1153" t="-10000" r="-28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FDD2599-3F1D-4816-9A9E-7BFA85FC2AB0}"/>
                  </a:ext>
                </a:extLst>
              </p:cNvPr>
              <p:cNvSpPr txBox="1"/>
              <p:nvPr/>
            </p:nvSpPr>
            <p:spPr>
              <a:xfrm>
                <a:off x="4946749" y="2623568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FDD2599-3F1D-4816-9A9E-7BFA85FC2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749" y="2623568"/>
                <a:ext cx="437620" cy="276999"/>
              </a:xfrm>
              <a:prstGeom prst="rect">
                <a:avLst/>
              </a:prstGeom>
              <a:blipFill>
                <a:blip r:embed="rId7"/>
                <a:stretch>
                  <a:fillRect l="-12500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ballon: rechthoek met afgeronde hoeken 11">
                <a:extLst>
                  <a:ext uri="{FF2B5EF4-FFF2-40B4-BE49-F238E27FC236}">
                    <a16:creationId xmlns:a16="http://schemas.microsoft.com/office/drawing/2014/main" id="{912CBA42-4E56-4A9F-B305-052B3E440AF0}"/>
                  </a:ext>
                </a:extLst>
              </p:cNvPr>
              <p:cNvSpPr/>
              <p:nvPr/>
            </p:nvSpPr>
            <p:spPr>
              <a:xfrm>
                <a:off x="4998931" y="1434796"/>
                <a:ext cx="2680854" cy="582930"/>
              </a:xfrm>
              <a:prstGeom prst="wedgeRoundRectCallout">
                <a:avLst>
                  <a:gd name="adj1" fmla="val -56492"/>
                  <a:gd name="adj2" fmla="val 30414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nl-NL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4 </m:t>
                    </m:r>
                    <m:r>
                      <m:rPr>
                        <m:sty m:val="p"/>
                      </m:rP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jaar</m:t>
                    </m:r>
                    <m: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later</m:t>
                    </m:r>
                    <m: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zijn</m:t>
                    </m:r>
                    <m: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die</m:t>
                    </m:r>
                    <m: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leeuwen</m:t>
                    </m:r>
                    <m:r>
                      <a:rPr lang="nl-NL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sz="1200" dirty="0">
                    <a:solidFill>
                      <a:schemeClr val="tx1"/>
                    </a:solidFill>
                  </a:rPr>
                  <a:t>6 jaar</a:t>
                </a:r>
              </a:p>
            </p:txBody>
          </p:sp>
        </mc:Choice>
        <mc:Fallback>
          <p:sp>
            <p:nvSpPr>
              <p:cNvPr id="12" name="Tekstballon: rechthoek met afgeronde hoeken 11">
                <a:extLst>
                  <a:ext uri="{FF2B5EF4-FFF2-40B4-BE49-F238E27FC236}">
                    <a16:creationId xmlns:a16="http://schemas.microsoft.com/office/drawing/2014/main" id="{912CBA42-4E56-4A9F-B305-052B3E440A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931" y="1434796"/>
                <a:ext cx="2680854" cy="582930"/>
              </a:xfrm>
              <a:prstGeom prst="wedgeRoundRectCallout">
                <a:avLst>
                  <a:gd name="adj1" fmla="val -56492"/>
                  <a:gd name="adj2" fmla="val 30414"/>
                  <a:gd name="adj3" fmla="val 16667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F0695F4-A457-499A-84C2-79C3E337ECC3}"/>
                  </a:ext>
                </a:extLst>
              </p:cNvPr>
              <p:cNvSpPr txBox="1"/>
              <p:nvPr/>
            </p:nvSpPr>
            <p:spPr>
              <a:xfrm>
                <a:off x="795290" y="2992900"/>
                <a:ext cx="43582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Aantal leeuwen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2014</m:t>
                    </m:r>
                  </m:oMath>
                </a14:m>
                <a:r>
                  <a:rPr lang="nl-NL" dirty="0"/>
                  <a:t> met leeftijd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nl-NL" dirty="0"/>
                  <a:t> jaar:</a:t>
                </a:r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F0695F4-A457-499A-84C2-79C3E337EC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90" y="2992900"/>
                <a:ext cx="4358244" cy="369332"/>
              </a:xfrm>
              <a:prstGeom prst="rect">
                <a:avLst/>
              </a:prstGeom>
              <a:blipFill>
                <a:blip r:embed="rId9"/>
                <a:stretch>
                  <a:fillRect l="-1119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91DE8AC-BD01-4FA8-8EF8-C822C00E1C7B}"/>
                  </a:ext>
                </a:extLst>
              </p:cNvPr>
              <p:cNvSpPr txBox="1"/>
              <p:nvPr/>
            </p:nvSpPr>
            <p:spPr>
              <a:xfrm>
                <a:off x="4973112" y="3039066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91DE8AC-BD01-4FA8-8EF8-C822C00E1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112" y="3039066"/>
                <a:ext cx="437620" cy="276999"/>
              </a:xfrm>
              <a:prstGeom prst="rect">
                <a:avLst/>
              </a:prstGeom>
              <a:blipFill>
                <a:blip r:embed="rId10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0BAD966-1D08-4343-A05A-7E2D35A6E5B1}"/>
                  </a:ext>
                </a:extLst>
              </p:cNvPr>
              <p:cNvSpPr txBox="1"/>
              <p:nvPr/>
            </p:nvSpPr>
            <p:spPr>
              <a:xfrm>
                <a:off x="940635" y="3574956"/>
                <a:ext cx="1433085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450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0BAD966-1D08-4343-A05A-7E2D35A6E5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635" y="3574956"/>
                <a:ext cx="1433085" cy="5204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D8BAA19-2284-497B-AAB1-0EA32D6BC4D5}"/>
                  </a:ext>
                </a:extLst>
              </p:cNvPr>
              <p:cNvSpPr txBox="1"/>
              <p:nvPr/>
            </p:nvSpPr>
            <p:spPr>
              <a:xfrm>
                <a:off x="2447109" y="3717469"/>
                <a:ext cx="10692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44,44…%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D8BAA19-2284-497B-AAB1-0EA32D6BC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09" y="3717469"/>
                <a:ext cx="1069203" cy="276999"/>
              </a:xfrm>
              <a:prstGeom prst="rect">
                <a:avLst/>
              </a:prstGeom>
              <a:blipFill>
                <a:blip r:embed="rId12"/>
                <a:stretch>
                  <a:fillRect l="-4545" r="-5682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hoek 14">
            <a:extLst>
              <a:ext uri="{FF2B5EF4-FFF2-40B4-BE49-F238E27FC236}">
                <a16:creationId xmlns:a16="http://schemas.microsoft.com/office/drawing/2014/main" id="{D0DA82C1-2023-46C2-B303-99F2BF18C9F8}"/>
              </a:ext>
            </a:extLst>
          </p:cNvPr>
          <p:cNvSpPr/>
          <p:nvPr/>
        </p:nvSpPr>
        <p:spPr>
          <a:xfrm>
            <a:off x="940635" y="3574956"/>
            <a:ext cx="420574" cy="260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E18F315D-0F10-418A-94F4-D598EEE17A66}"/>
              </a:ext>
            </a:extLst>
          </p:cNvPr>
          <p:cNvSpPr/>
          <p:nvPr/>
        </p:nvSpPr>
        <p:spPr>
          <a:xfrm>
            <a:off x="954870" y="3902236"/>
            <a:ext cx="420574" cy="260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4CF2566E-D62E-4D3B-B545-E67C97877B9B}"/>
                  </a:ext>
                </a:extLst>
              </p:cNvPr>
              <p:cNvSpPr txBox="1"/>
              <p:nvPr/>
            </p:nvSpPr>
            <p:spPr>
              <a:xfrm>
                <a:off x="653682" y="4603173"/>
                <a:ext cx="36321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gevraagde percentage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4CF2566E-D62E-4D3B-B545-E67C97877B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82" y="4603173"/>
                <a:ext cx="3632148" cy="369332"/>
              </a:xfrm>
              <a:prstGeom prst="rect">
                <a:avLst/>
              </a:prstGeom>
              <a:blipFill>
                <a:blip r:embed="rId13"/>
                <a:stretch>
                  <a:fillRect l="-134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50859F9A-CB88-413C-8C21-34D6D1C18B8E}"/>
              </a:ext>
            </a:extLst>
          </p:cNvPr>
          <p:cNvCxnSpPr>
            <a:cxnSpLocks/>
          </p:cNvCxnSpPr>
          <p:nvPr/>
        </p:nvCxnSpPr>
        <p:spPr>
          <a:xfrm>
            <a:off x="957853" y="2043453"/>
            <a:ext cx="247114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91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28" grpId="0"/>
      <p:bldP spid="31" grpId="0"/>
      <p:bldP spid="13" grpId="0"/>
      <p:bldP spid="14" grpId="0"/>
      <p:bldP spid="15" grpId="0" animBg="1"/>
      <p:bldP spid="15" grpId="1" animBg="1"/>
      <p:bldP spid="43" grpId="0" animBg="1"/>
      <p:bldP spid="43" grpId="1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57D0995-D934-4B5E-A61F-47D9207B7417}"/>
              </a:ext>
            </a:extLst>
          </p:cNvPr>
          <p:cNvSpPr txBox="1"/>
          <p:nvPr/>
        </p:nvSpPr>
        <p:spPr>
          <a:xfrm>
            <a:off x="417251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291A452-2F6A-4157-8A1B-345050426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959" y="523783"/>
            <a:ext cx="6536588" cy="58293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AD61EA22-96EC-40CE-ADC1-73AB399AA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599" y="975262"/>
            <a:ext cx="3526155" cy="272034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5A94031-17C4-4A69-A738-D9EFE7524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98" y="3835188"/>
            <a:ext cx="3068955" cy="2800350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DA60F68-CA0C-4FEE-9BCC-5D5C6003B5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46" y="1223639"/>
            <a:ext cx="4103827" cy="785012"/>
          </a:xfrm>
          <a:prstGeom prst="rect">
            <a:avLst/>
          </a:prstGeom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D7D435C3-E5D6-4336-849F-7AE5A0A76CB5}"/>
              </a:ext>
            </a:extLst>
          </p:cNvPr>
          <p:cNvCxnSpPr/>
          <p:nvPr/>
        </p:nvCxnSpPr>
        <p:spPr>
          <a:xfrm>
            <a:off x="1004527" y="1741714"/>
            <a:ext cx="21741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BA4F8FC-E59F-4B6D-9D31-61F9CDF44EB8}"/>
                  </a:ext>
                </a:extLst>
              </p:cNvPr>
              <p:cNvSpPr txBox="1"/>
              <p:nvPr/>
            </p:nvSpPr>
            <p:spPr>
              <a:xfrm>
                <a:off x="695246" y="2216491"/>
                <a:ext cx="33867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Aantal leeuwen geboren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2002</m:t>
                    </m:r>
                  </m:oMath>
                </a14:m>
                <a:r>
                  <a:rPr lang="nl-NL" dirty="0"/>
                  <a:t> :</a:t>
                </a:r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BA4F8FC-E59F-4B6D-9D31-61F9CDF44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46" y="2216491"/>
                <a:ext cx="3386761" cy="369332"/>
              </a:xfrm>
              <a:prstGeom prst="rect">
                <a:avLst/>
              </a:prstGeom>
              <a:blipFill>
                <a:blip r:embed="rId6"/>
                <a:stretch>
                  <a:fillRect l="-1439" t="-10000" r="-54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7005DD3-1026-43C3-8358-67BD6E30B404}"/>
                  </a:ext>
                </a:extLst>
              </p:cNvPr>
              <p:cNvSpPr txBox="1"/>
              <p:nvPr/>
            </p:nvSpPr>
            <p:spPr>
              <a:xfrm>
                <a:off x="4082007" y="2262658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7005DD3-1026-43C3-8358-67BD6E30B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007" y="2262658"/>
                <a:ext cx="437620" cy="276999"/>
              </a:xfrm>
              <a:prstGeom prst="rect">
                <a:avLst/>
              </a:prstGeom>
              <a:blipFill>
                <a:blip r:embed="rId7"/>
                <a:stretch>
                  <a:fillRect l="-12676" r="-1408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76F848C8-CF87-4788-9B80-09E1C5606430}"/>
              </a:ext>
            </a:extLst>
          </p:cNvPr>
          <p:cNvCxnSpPr/>
          <p:nvPr/>
        </p:nvCxnSpPr>
        <p:spPr>
          <a:xfrm>
            <a:off x="8707582" y="1818409"/>
            <a:ext cx="0" cy="16105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7559159D-DEA7-44B1-87FC-C57D13B56EFC}"/>
              </a:ext>
            </a:extLst>
          </p:cNvPr>
          <p:cNvCxnSpPr>
            <a:cxnSpLocks/>
          </p:cNvCxnSpPr>
          <p:nvPr/>
        </p:nvCxnSpPr>
        <p:spPr>
          <a:xfrm flipH="1">
            <a:off x="8250045" y="1828800"/>
            <a:ext cx="45753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ballon: rechthoek met afgeronde hoeken 29">
                <a:extLst>
                  <a:ext uri="{FF2B5EF4-FFF2-40B4-BE49-F238E27FC236}">
                    <a16:creationId xmlns:a16="http://schemas.microsoft.com/office/drawing/2014/main" id="{594A0D2C-5851-43C3-8DC1-F626039D9F3D}"/>
                  </a:ext>
                </a:extLst>
              </p:cNvPr>
              <p:cNvSpPr/>
              <p:nvPr/>
            </p:nvSpPr>
            <p:spPr>
              <a:xfrm>
                <a:off x="5060977" y="2002893"/>
                <a:ext cx="2680854" cy="582930"/>
              </a:xfrm>
              <a:prstGeom prst="wedgeRoundRectCallout">
                <a:avLst>
                  <a:gd name="adj1" fmla="val -91376"/>
                  <a:gd name="adj2" fmla="val -87233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2010 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𝑧𝑖𝑗𝑛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𝑑𝑒𝑧𝑒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𝑙𝑒𝑒𝑢𝑤𝑒𝑛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8 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𝑗𝑎𝑎𝑟</m:t>
                      </m:r>
                    </m:oMath>
                  </m:oMathPara>
                </a14:m>
                <a:endParaRPr lang="nl-NL" sz="1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Tekstballon: rechthoek met afgeronde hoeken 29">
                <a:extLst>
                  <a:ext uri="{FF2B5EF4-FFF2-40B4-BE49-F238E27FC236}">
                    <a16:creationId xmlns:a16="http://schemas.microsoft.com/office/drawing/2014/main" id="{594A0D2C-5851-43C3-8DC1-F626039D9F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977" y="2002893"/>
                <a:ext cx="2680854" cy="582930"/>
              </a:xfrm>
              <a:prstGeom prst="wedgeRoundRectCallout">
                <a:avLst>
                  <a:gd name="adj1" fmla="val -91376"/>
                  <a:gd name="adj2" fmla="val -87233"/>
                  <a:gd name="adj3" fmla="val 16667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4A77A6D-B968-4FED-A807-C3CFC56F7BCF}"/>
                  </a:ext>
                </a:extLst>
              </p:cNvPr>
              <p:cNvSpPr txBox="1"/>
              <p:nvPr/>
            </p:nvSpPr>
            <p:spPr>
              <a:xfrm>
                <a:off x="695246" y="2793663"/>
                <a:ext cx="36463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Aantal leeuwen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2010</m:t>
                    </m:r>
                  </m:oMath>
                </a14:m>
                <a:r>
                  <a:rPr lang="nl-NL" dirty="0"/>
                  <a:t>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nl-NL" dirty="0"/>
                  <a:t> jaar :</a:t>
                </a: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4A77A6D-B968-4FED-A807-C3CFC56F7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46" y="2793663"/>
                <a:ext cx="3646383" cy="369332"/>
              </a:xfrm>
              <a:prstGeom prst="rect">
                <a:avLst/>
              </a:prstGeom>
              <a:blipFill>
                <a:blip r:embed="rId9"/>
                <a:stretch>
                  <a:fillRect l="-133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ADE1FDC-99B6-44F7-A3B2-34A366D6E0DE}"/>
                  </a:ext>
                </a:extLst>
              </p:cNvPr>
              <p:cNvSpPr txBox="1"/>
              <p:nvPr/>
            </p:nvSpPr>
            <p:spPr>
              <a:xfrm>
                <a:off x="4178813" y="2836169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ADE1FDC-99B6-44F7-A3B2-34A366D6E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813" y="2836169"/>
                <a:ext cx="437620" cy="276999"/>
              </a:xfrm>
              <a:prstGeom prst="rect">
                <a:avLst/>
              </a:prstGeom>
              <a:blipFill>
                <a:blip r:embed="rId10"/>
                <a:stretch>
                  <a:fillRect l="-12676" r="-1408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05DCD63-B067-4B9C-ABE1-84A1F3350D0F}"/>
                  </a:ext>
                </a:extLst>
              </p:cNvPr>
              <p:cNvSpPr txBox="1"/>
              <p:nvPr/>
            </p:nvSpPr>
            <p:spPr>
              <a:xfrm>
                <a:off x="834823" y="3432017"/>
                <a:ext cx="251350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100%=35,71…%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05DCD63-B067-4B9C-ABE1-84A1F3350D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23" y="3432017"/>
                <a:ext cx="2513509" cy="5259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859E8B5-1C3F-40DF-BAC0-390D487E5BCA}"/>
                  </a:ext>
                </a:extLst>
              </p:cNvPr>
              <p:cNvSpPr txBox="1"/>
              <p:nvPr/>
            </p:nvSpPr>
            <p:spPr>
              <a:xfrm>
                <a:off x="765475" y="4227017"/>
                <a:ext cx="36321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gevraagde percentage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859E8B5-1C3F-40DF-BAC0-390D487E5B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475" y="4227017"/>
                <a:ext cx="3632148" cy="369332"/>
              </a:xfrm>
              <a:prstGeom prst="rect">
                <a:avLst/>
              </a:prstGeom>
              <a:blipFill>
                <a:blip r:embed="rId12"/>
                <a:stretch>
                  <a:fillRect l="-151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7092C789-FF8D-4827-BA14-033E38C29977}"/>
              </a:ext>
            </a:extLst>
          </p:cNvPr>
          <p:cNvCxnSpPr>
            <a:cxnSpLocks/>
          </p:cNvCxnSpPr>
          <p:nvPr/>
        </p:nvCxnSpPr>
        <p:spPr>
          <a:xfrm flipH="1">
            <a:off x="8475242" y="5181598"/>
            <a:ext cx="167364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31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30" grpId="0" animBg="1"/>
      <p:bldP spid="23" grpId="0"/>
      <p:bldP spid="25" grpId="0"/>
      <p:bldP spid="29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57D0995-D934-4B5E-A61F-47D9207B7417}"/>
              </a:ext>
            </a:extLst>
          </p:cNvPr>
          <p:cNvSpPr txBox="1"/>
          <p:nvPr/>
        </p:nvSpPr>
        <p:spPr>
          <a:xfrm>
            <a:off x="417251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291A452-2F6A-4157-8A1B-345050426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959" y="523783"/>
            <a:ext cx="6536588" cy="58293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AD61EA22-96EC-40CE-ADC1-73AB399AA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599" y="975262"/>
            <a:ext cx="3526155" cy="272034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5A94031-17C4-4A69-A738-D9EFE7524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98" y="3835188"/>
            <a:ext cx="3068955" cy="2800350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6CD1F30E-D133-4B85-9EBE-348373E2C5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46" y="1109845"/>
            <a:ext cx="5603900" cy="117363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748A36B6-E0F8-4FCF-A5CA-0EFE032A256B}"/>
                  </a:ext>
                </a:extLst>
              </p:cNvPr>
              <p:cNvSpPr txBox="1"/>
              <p:nvPr/>
            </p:nvSpPr>
            <p:spPr>
              <a:xfrm>
                <a:off x="808584" y="2301263"/>
                <a:ext cx="6246710" cy="36933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nl-NL" dirty="0"/>
                  <a:t>Bereken het aantal leeuwen, geboren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2000</m:t>
                    </m:r>
                  </m:oMath>
                </a14:m>
                <a:r>
                  <a:rPr lang="nl-NL" dirty="0"/>
                  <a:t> dat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nl-NL" dirty="0"/>
                  <a:t> jaar wordt:</a:t>
                </a:r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748A36B6-E0F8-4FCF-A5CA-0EFE032A2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84" y="2301263"/>
                <a:ext cx="6246710" cy="369332"/>
              </a:xfrm>
              <a:prstGeom prst="rect">
                <a:avLst/>
              </a:prstGeom>
              <a:blipFill>
                <a:blip r:embed="rId6"/>
                <a:stretch>
                  <a:fillRect l="-780" t="-8065" b="-241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B7498FA-CD4C-43E1-8EE6-3F51E6FA5723}"/>
                  </a:ext>
                </a:extLst>
              </p:cNvPr>
              <p:cNvSpPr txBox="1"/>
              <p:nvPr/>
            </p:nvSpPr>
            <p:spPr>
              <a:xfrm>
                <a:off x="1426028" y="2747938"/>
                <a:ext cx="1859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Geboren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2000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B7498FA-CD4C-43E1-8EE6-3F51E6FA5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028" y="2747938"/>
                <a:ext cx="1859996" cy="369332"/>
              </a:xfrm>
              <a:prstGeom prst="rect">
                <a:avLst/>
              </a:prstGeom>
              <a:blipFill>
                <a:blip r:embed="rId7"/>
                <a:stretch>
                  <a:fillRect l="-2951" t="-10000" r="-163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1101527-1A2D-43E8-AEFC-72891ECBDBF8}"/>
                  </a:ext>
                </a:extLst>
              </p:cNvPr>
              <p:cNvSpPr txBox="1"/>
              <p:nvPr/>
            </p:nvSpPr>
            <p:spPr>
              <a:xfrm>
                <a:off x="3278386" y="2791904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1101527-1A2D-43E8-AEFC-72891ECBD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386" y="2791904"/>
                <a:ext cx="437620" cy="276999"/>
              </a:xfrm>
              <a:prstGeom prst="rect">
                <a:avLst/>
              </a:prstGeom>
              <a:blipFill>
                <a:blip r:embed="rId8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69F5596-3509-4F30-9088-BD5130DA0A93}"/>
                  </a:ext>
                </a:extLst>
              </p:cNvPr>
              <p:cNvSpPr txBox="1"/>
              <p:nvPr/>
            </p:nvSpPr>
            <p:spPr>
              <a:xfrm>
                <a:off x="1466295" y="3151774"/>
                <a:ext cx="1779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leven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2010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69F5596-3509-4F30-9088-BD5130DA0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295" y="3151774"/>
                <a:ext cx="1779461" cy="369332"/>
              </a:xfrm>
              <a:prstGeom prst="rect">
                <a:avLst/>
              </a:prstGeom>
              <a:blipFill>
                <a:blip r:embed="rId9"/>
                <a:stretch>
                  <a:fillRect l="-3093" t="-8197" r="-206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ballon: rechthoek met afgeronde hoeken 9">
                <a:extLst>
                  <a:ext uri="{FF2B5EF4-FFF2-40B4-BE49-F238E27FC236}">
                    <a16:creationId xmlns:a16="http://schemas.microsoft.com/office/drawing/2014/main" id="{0B80971B-8E08-4113-92DB-09BE683A77E6}"/>
                  </a:ext>
                </a:extLst>
              </p:cNvPr>
              <p:cNvSpPr/>
              <p:nvPr/>
            </p:nvSpPr>
            <p:spPr>
              <a:xfrm>
                <a:off x="4349164" y="2884237"/>
                <a:ext cx="2438400" cy="369332"/>
              </a:xfrm>
              <a:prstGeom prst="wedgeRoundRectCallout">
                <a:avLst>
                  <a:gd name="adj1" fmla="val -63873"/>
                  <a:gd name="adj2" fmla="val 70941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De leeuwen zijn dan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nl-NL" sz="1400" dirty="0">
                    <a:solidFill>
                      <a:schemeClr val="tx1"/>
                    </a:solidFill>
                  </a:rPr>
                  <a:t> jaar</a:t>
                </a:r>
              </a:p>
            </p:txBody>
          </p:sp>
        </mc:Choice>
        <mc:Fallback>
          <p:sp>
            <p:nvSpPr>
              <p:cNvPr id="10" name="Tekstballon: rechthoek met afgeronde hoeken 9">
                <a:extLst>
                  <a:ext uri="{FF2B5EF4-FFF2-40B4-BE49-F238E27FC236}">
                    <a16:creationId xmlns:a16="http://schemas.microsoft.com/office/drawing/2014/main" id="{0B80971B-8E08-4113-92DB-09BE683A77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164" y="2884237"/>
                <a:ext cx="2438400" cy="369332"/>
              </a:xfrm>
              <a:prstGeom prst="wedgeRoundRectCallout">
                <a:avLst>
                  <a:gd name="adj1" fmla="val -63873"/>
                  <a:gd name="adj2" fmla="val 70941"/>
                  <a:gd name="adj3" fmla="val 16667"/>
                </a:avLst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5921E445-C8BD-49D1-8A2B-FFD9E833EC72}"/>
              </a:ext>
            </a:extLst>
          </p:cNvPr>
          <p:cNvCxnSpPr/>
          <p:nvPr/>
        </p:nvCxnSpPr>
        <p:spPr>
          <a:xfrm flipH="1">
            <a:off x="8411547" y="5631873"/>
            <a:ext cx="224952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058D9FB-04BF-4B0E-AFC4-B41490E3A572}"/>
                  </a:ext>
                </a:extLst>
              </p:cNvPr>
              <p:cNvSpPr txBox="1"/>
              <p:nvPr/>
            </p:nvSpPr>
            <p:spPr>
              <a:xfrm>
                <a:off x="3278386" y="3202543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058D9FB-04BF-4B0E-AFC4-B41490E3A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386" y="3202543"/>
                <a:ext cx="437620" cy="276999"/>
              </a:xfrm>
              <a:prstGeom prst="rect">
                <a:avLst/>
              </a:prstGeom>
              <a:blipFill>
                <a:blip r:embed="rId11"/>
                <a:stretch>
                  <a:fillRect l="-12500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737B9F9-E675-436F-AF0E-F600604C3662}"/>
                  </a:ext>
                </a:extLst>
              </p:cNvPr>
              <p:cNvSpPr txBox="1"/>
              <p:nvPr/>
            </p:nvSpPr>
            <p:spPr>
              <a:xfrm>
                <a:off x="1479294" y="3583722"/>
                <a:ext cx="251350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100%=16,66…%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737B9F9-E675-436F-AF0E-F600604C3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294" y="3583722"/>
                <a:ext cx="2513509" cy="5259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A9FC37C-E649-42F8-9B1A-DF8FF40689F0}"/>
                  </a:ext>
                </a:extLst>
              </p:cNvPr>
              <p:cNvSpPr txBox="1"/>
              <p:nvPr/>
            </p:nvSpPr>
            <p:spPr>
              <a:xfrm>
                <a:off x="808584" y="4314427"/>
                <a:ext cx="6374950" cy="36933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nl-NL" dirty="0"/>
                  <a:t>Bereken het aantal leeuwen, geboren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2004</m:t>
                    </m:r>
                  </m:oMath>
                </a14:m>
                <a:r>
                  <a:rPr lang="nl-NL" dirty="0"/>
                  <a:t> dat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nl-NL" dirty="0"/>
                  <a:t> jaar wordt:</a:t>
                </a:r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A9FC37C-E649-42F8-9B1A-DF8FF4068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84" y="4314427"/>
                <a:ext cx="6374950" cy="369332"/>
              </a:xfrm>
              <a:prstGeom prst="rect">
                <a:avLst/>
              </a:prstGeom>
              <a:blipFill>
                <a:blip r:embed="rId13"/>
                <a:stretch>
                  <a:fillRect l="-764" t="-8065" b="-241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765DFA02-765F-441E-8EBD-B891DBA9BE1E}"/>
                  </a:ext>
                </a:extLst>
              </p:cNvPr>
              <p:cNvSpPr txBox="1"/>
              <p:nvPr/>
            </p:nvSpPr>
            <p:spPr>
              <a:xfrm>
                <a:off x="1426028" y="4769978"/>
                <a:ext cx="1859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Geboren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2004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765DFA02-765F-441E-8EBD-B891DBA9BE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028" y="4769978"/>
                <a:ext cx="1859996" cy="369332"/>
              </a:xfrm>
              <a:prstGeom prst="rect">
                <a:avLst/>
              </a:prstGeom>
              <a:blipFill>
                <a:blip r:embed="rId14"/>
                <a:stretch>
                  <a:fillRect l="-2951" t="-8197" r="-163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9AF5982-6E84-45ED-8467-743AB5DE3416}"/>
                  </a:ext>
                </a:extLst>
              </p:cNvPr>
              <p:cNvSpPr txBox="1"/>
              <p:nvPr/>
            </p:nvSpPr>
            <p:spPr>
              <a:xfrm>
                <a:off x="3278386" y="4813944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9AF5982-6E84-45ED-8467-743AB5DE34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386" y="4813944"/>
                <a:ext cx="437620" cy="276999"/>
              </a:xfrm>
              <a:prstGeom prst="rect">
                <a:avLst/>
              </a:prstGeom>
              <a:blipFill>
                <a:blip r:embed="rId15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EED3CA12-76E8-47F9-B52B-B1059D7E9F99}"/>
                  </a:ext>
                </a:extLst>
              </p:cNvPr>
              <p:cNvSpPr txBox="1"/>
              <p:nvPr/>
            </p:nvSpPr>
            <p:spPr>
              <a:xfrm>
                <a:off x="1466295" y="5173814"/>
                <a:ext cx="1779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leven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2014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EED3CA12-76E8-47F9-B52B-B1059D7E9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295" y="5173814"/>
                <a:ext cx="1779461" cy="369332"/>
              </a:xfrm>
              <a:prstGeom prst="rect">
                <a:avLst/>
              </a:prstGeom>
              <a:blipFill>
                <a:blip r:embed="rId16"/>
                <a:stretch>
                  <a:fillRect l="-3093" t="-10000" r="-206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ballon: rechthoek met afgeronde hoeken 35">
                <a:extLst>
                  <a:ext uri="{FF2B5EF4-FFF2-40B4-BE49-F238E27FC236}">
                    <a16:creationId xmlns:a16="http://schemas.microsoft.com/office/drawing/2014/main" id="{05120C63-E8BF-4F81-8BF2-42CDF062D871}"/>
                  </a:ext>
                </a:extLst>
              </p:cNvPr>
              <p:cNvSpPr/>
              <p:nvPr/>
            </p:nvSpPr>
            <p:spPr>
              <a:xfrm>
                <a:off x="4349164" y="4906277"/>
                <a:ext cx="2438400" cy="369332"/>
              </a:xfrm>
              <a:prstGeom prst="wedgeRoundRectCallout">
                <a:avLst>
                  <a:gd name="adj1" fmla="val -63873"/>
                  <a:gd name="adj2" fmla="val 70941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De leeuwen zijn dan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nl-NL" sz="1400" dirty="0">
                    <a:solidFill>
                      <a:schemeClr val="tx1"/>
                    </a:solidFill>
                  </a:rPr>
                  <a:t> jaar</a:t>
                </a:r>
              </a:p>
            </p:txBody>
          </p:sp>
        </mc:Choice>
        <mc:Fallback>
          <p:sp>
            <p:nvSpPr>
              <p:cNvPr id="36" name="Tekstballon: rechthoek met afgeronde hoeken 35">
                <a:extLst>
                  <a:ext uri="{FF2B5EF4-FFF2-40B4-BE49-F238E27FC236}">
                    <a16:creationId xmlns:a16="http://schemas.microsoft.com/office/drawing/2014/main" id="{05120C63-E8BF-4F81-8BF2-42CDF062D8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164" y="4906277"/>
                <a:ext cx="2438400" cy="369332"/>
              </a:xfrm>
              <a:prstGeom prst="wedgeRoundRectCallout">
                <a:avLst>
                  <a:gd name="adj1" fmla="val -63873"/>
                  <a:gd name="adj2" fmla="val 70941"/>
                  <a:gd name="adj3" fmla="val 16667"/>
                </a:avLst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51F29AC-5BF4-4E73-85A4-563EACA9F167}"/>
                  </a:ext>
                </a:extLst>
              </p:cNvPr>
              <p:cNvSpPr txBox="1"/>
              <p:nvPr/>
            </p:nvSpPr>
            <p:spPr>
              <a:xfrm>
                <a:off x="3278386" y="5224583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51F29AC-5BF4-4E73-85A4-563EACA9F1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386" y="5224583"/>
                <a:ext cx="437620" cy="276999"/>
              </a:xfrm>
              <a:prstGeom prst="rect">
                <a:avLst/>
              </a:prstGeom>
              <a:blipFill>
                <a:blip r:embed="rId18"/>
                <a:stretch>
                  <a:fillRect l="-12500" r="-125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14F3DF8-B1F9-428E-AE6A-631F0012EE47}"/>
                  </a:ext>
                </a:extLst>
              </p:cNvPr>
              <p:cNvSpPr txBox="1"/>
              <p:nvPr/>
            </p:nvSpPr>
            <p:spPr>
              <a:xfrm>
                <a:off x="1479294" y="5676786"/>
                <a:ext cx="251350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100%=16,66…%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14F3DF8-B1F9-428E-AE6A-631F0012E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294" y="5676786"/>
                <a:ext cx="2513509" cy="5203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19E7C9E1-9E04-494B-928C-BC2251309661}"/>
              </a:ext>
            </a:extLst>
          </p:cNvPr>
          <p:cNvCxnSpPr/>
          <p:nvPr/>
        </p:nvCxnSpPr>
        <p:spPr>
          <a:xfrm flipV="1">
            <a:off x="9154391" y="2047009"/>
            <a:ext cx="0" cy="13819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FA7920BB-5E2B-42A7-BFE3-5BAC3176240E}"/>
              </a:ext>
            </a:extLst>
          </p:cNvPr>
          <p:cNvCxnSpPr>
            <a:cxnSpLocks/>
          </p:cNvCxnSpPr>
          <p:nvPr/>
        </p:nvCxnSpPr>
        <p:spPr>
          <a:xfrm flipH="1">
            <a:off x="8209590" y="2047009"/>
            <a:ext cx="95519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vak 42">
            <a:extLst>
              <a:ext uri="{FF2B5EF4-FFF2-40B4-BE49-F238E27FC236}">
                <a16:creationId xmlns:a16="http://schemas.microsoft.com/office/drawing/2014/main" id="{18053CD4-1E5A-4BC5-9057-F7AFB7EF7AD1}"/>
              </a:ext>
            </a:extLst>
          </p:cNvPr>
          <p:cNvSpPr txBox="1"/>
          <p:nvPr/>
        </p:nvSpPr>
        <p:spPr>
          <a:xfrm>
            <a:off x="5008467" y="6074083"/>
            <a:ext cx="286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De onderzoeker heeft gelijk</a:t>
            </a:r>
          </a:p>
        </p:txBody>
      </p:sp>
      <p:sp>
        <p:nvSpPr>
          <p:cNvPr id="44" name="Rechthoek 43">
            <a:extLst>
              <a:ext uri="{FF2B5EF4-FFF2-40B4-BE49-F238E27FC236}">
                <a16:creationId xmlns:a16="http://schemas.microsoft.com/office/drawing/2014/main" id="{5229DA7E-A7C3-4063-9B16-64BE40AC4851}"/>
              </a:ext>
            </a:extLst>
          </p:cNvPr>
          <p:cNvSpPr/>
          <p:nvPr/>
        </p:nvSpPr>
        <p:spPr>
          <a:xfrm>
            <a:off x="2919845" y="3743382"/>
            <a:ext cx="1191767" cy="2567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89BA3A6C-E1F8-42F7-985F-5F2FA5BB097E}"/>
              </a:ext>
            </a:extLst>
          </p:cNvPr>
          <p:cNvSpPr/>
          <p:nvPr/>
        </p:nvSpPr>
        <p:spPr>
          <a:xfrm>
            <a:off x="2901312" y="5817362"/>
            <a:ext cx="1191767" cy="2567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64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7037E-6 L 0.00013 0.0328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9" grpId="0"/>
      <p:bldP spid="10" grpId="0" animBg="1"/>
      <p:bldP spid="13" grpId="0"/>
      <p:bldP spid="14" grpId="0"/>
      <p:bldP spid="28" grpId="0" animBg="1"/>
      <p:bldP spid="31" grpId="0"/>
      <p:bldP spid="33" grpId="0"/>
      <p:bldP spid="34" grpId="0"/>
      <p:bldP spid="36" grpId="0" animBg="1"/>
      <p:bldP spid="37" grpId="0"/>
      <p:bldP spid="38" grpId="0"/>
      <p:bldP spid="43" grpId="0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57D0995-D934-4B5E-A61F-47D9207B7417}"/>
              </a:ext>
            </a:extLst>
          </p:cNvPr>
          <p:cNvSpPr txBox="1"/>
          <p:nvPr/>
        </p:nvSpPr>
        <p:spPr>
          <a:xfrm>
            <a:off x="417251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291A452-2F6A-4157-8A1B-345050426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959" y="523783"/>
            <a:ext cx="6536588" cy="58293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AD61EA22-96EC-40CE-ADC1-73AB399AA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599" y="975262"/>
            <a:ext cx="3526155" cy="272034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5A94031-17C4-4A69-A738-D9EFE7524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98" y="3835188"/>
            <a:ext cx="3068955" cy="2800350"/>
          </a:xfrm>
          <a:prstGeom prst="rect">
            <a:avLst/>
          </a:prstGeom>
        </p:spPr>
      </p:pic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5921E445-C8BD-49D1-8A2B-FFD9E833EC72}"/>
              </a:ext>
            </a:extLst>
          </p:cNvPr>
          <p:cNvCxnSpPr/>
          <p:nvPr/>
        </p:nvCxnSpPr>
        <p:spPr>
          <a:xfrm flipH="1">
            <a:off x="8411547" y="5860472"/>
            <a:ext cx="224952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19E7C9E1-9E04-494B-928C-BC2251309661}"/>
              </a:ext>
            </a:extLst>
          </p:cNvPr>
          <p:cNvCxnSpPr/>
          <p:nvPr/>
        </p:nvCxnSpPr>
        <p:spPr>
          <a:xfrm flipV="1">
            <a:off x="9154391" y="2047009"/>
            <a:ext cx="0" cy="13819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FA7920BB-5E2B-42A7-BFE3-5BAC3176240E}"/>
              </a:ext>
            </a:extLst>
          </p:cNvPr>
          <p:cNvCxnSpPr>
            <a:cxnSpLocks/>
          </p:cNvCxnSpPr>
          <p:nvPr/>
        </p:nvCxnSpPr>
        <p:spPr>
          <a:xfrm flipH="1">
            <a:off x="8209590" y="2047009"/>
            <a:ext cx="95519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DA4102DC-CAB0-4033-A32F-0BF5B231FB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37" y="1106713"/>
            <a:ext cx="5603900" cy="9560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7CD6BFE5-B329-4799-8CB7-50AE17C1D44E}"/>
                  </a:ext>
                </a:extLst>
              </p:cNvPr>
              <p:cNvSpPr txBox="1"/>
              <p:nvPr/>
            </p:nvSpPr>
            <p:spPr>
              <a:xfrm>
                <a:off x="944961" y="2276316"/>
                <a:ext cx="1859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Geboren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2004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7CD6BFE5-B329-4799-8CB7-50AE17C1D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961" y="2276316"/>
                <a:ext cx="1859996" cy="369332"/>
              </a:xfrm>
              <a:prstGeom prst="rect">
                <a:avLst/>
              </a:prstGeom>
              <a:blipFill>
                <a:blip r:embed="rId6"/>
                <a:stretch>
                  <a:fillRect l="-2623" t="-8197" r="-196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1F567FD-2B01-438F-B888-C8A903F009E7}"/>
                  </a:ext>
                </a:extLst>
              </p:cNvPr>
              <p:cNvSpPr txBox="1"/>
              <p:nvPr/>
            </p:nvSpPr>
            <p:spPr>
              <a:xfrm>
                <a:off x="2807912" y="2302774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1F567FD-2B01-438F-B888-C8A903F00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7912" y="2302774"/>
                <a:ext cx="437620" cy="276999"/>
              </a:xfrm>
              <a:prstGeom prst="rect">
                <a:avLst/>
              </a:prstGeom>
              <a:blipFill>
                <a:blip r:embed="rId7"/>
                <a:stretch>
                  <a:fillRect l="-12676" r="-140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787F0F3-C4C1-4552-9B81-EB2A1F576534}"/>
                  </a:ext>
                </a:extLst>
              </p:cNvPr>
              <p:cNvSpPr txBox="1"/>
              <p:nvPr/>
            </p:nvSpPr>
            <p:spPr>
              <a:xfrm>
                <a:off x="985228" y="2738004"/>
                <a:ext cx="1779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leven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2014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787F0F3-C4C1-4552-9B81-EB2A1F576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28" y="2738004"/>
                <a:ext cx="1779461" cy="369332"/>
              </a:xfrm>
              <a:prstGeom prst="rect">
                <a:avLst/>
              </a:prstGeom>
              <a:blipFill>
                <a:blip r:embed="rId8"/>
                <a:stretch>
                  <a:fillRect l="-3082" t="-8197" r="-171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C943D73-274B-4394-B50D-2FCB5B475423}"/>
                  </a:ext>
                </a:extLst>
              </p:cNvPr>
              <p:cNvSpPr txBox="1"/>
              <p:nvPr/>
            </p:nvSpPr>
            <p:spPr>
              <a:xfrm>
                <a:off x="2804957" y="2784170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C943D73-274B-4394-B50D-2FCB5B475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957" y="2784170"/>
                <a:ext cx="437620" cy="276999"/>
              </a:xfrm>
              <a:prstGeom prst="rect">
                <a:avLst/>
              </a:prstGeom>
              <a:blipFill>
                <a:blip r:embed="rId9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066199F9-4BE5-486C-98BC-D878CC757639}"/>
                  </a:ext>
                </a:extLst>
              </p:cNvPr>
              <p:cNvSpPr txBox="1"/>
              <p:nvPr/>
            </p:nvSpPr>
            <p:spPr>
              <a:xfrm>
                <a:off x="994323" y="3199543"/>
                <a:ext cx="1779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leven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2016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066199F9-4BE5-486C-98BC-D878CC7576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323" y="3199543"/>
                <a:ext cx="1779461" cy="369332"/>
              </a:xfrm>
              <a:prstGeom prst="rect">
                <a:avLst/>
              </a:prstGeom>
              <a:blipFill>
                <a:blip r:embed="rId10"/>
                <a:stretch>
                  <a:fillRect l="-2740" t="-10000" r="-205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Pijl: gekromd links 16">
            <a:extLst>
              <a:ext uri="{FF2B5EF4-FFF2-40B4-BE49-F238E27FC236}">
                <a16:creationId xmlns:a16="http://schemas.microsoft.com/office/drawing/2014/main" id="{6FAC16E4-4541-4E4F-AED9-63A74EA97CBD}"/>
              </a:ext>
            </a:extLst>
          </p:cNvPr>
          <p:cNvSpPr/>
          <p:nvPr/>
        </p:nvSpPr>
        <p:spPr>
          <a:xfrm>
            <a:off x="3555687" y="2441273"/>
            <a:ext cx="297856" cy="9877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098895C3-8122-433A-AC92-57FCBBF31915}"/>
              </a:ext>
            </a:extLst>
          </p:cNvPr>
          <p:cNvCxnSpPr/>
          <p:nvPr/>
        </p:nvCxnSpPr>
        <p:spPr>
          <a:xfrm>
            <a:off x="2416629" y="1447800"/>
            <a:ext cx="334191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DB94603-A704-4C1E-8D13-FF76FC80144B}"/>
                  </a:ext>
                </a:extLst>
              </p:cNvPr>
              <p:cNvSpPr txBox="1"/>
              <p:nvPr/>
            </p:nvSpPr>
            <p:spPr>
              <a:xfrm>
                <a:off x="4001560" y="2640855"/>
                <a:ext cx="35535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f>
                        <m:fPr>
                          <m:ctrlP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DB94603-A704-4C1E-8D13-FF76FC801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560" y="2640855"/>
                <a:ext cx="355354" cy="404726"/>
              </a:xfrm>
              <a:prstGeom prst="rect">
                <a:avLst/>
              </a:prstGeom>
              <a:blipFill>
                <a:blip r:embed="rId11"/>
                <a:stretch>
                  <a:fillRect l="-6780" r="-10169" b="-134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4A7D5C17-9C6C-476C-A518-F431841AA08F}"/>
                  </a:ext>
                </a:extLst>
              </p:cNvPr>
              <p:cNvSpPr txBox="1"/>
              <p:nvPr/>
            </p:nvSpPr>
            <p:spPr>
              <a:xfrm>
                <a:off x="5025739" y="2646912"/>
                <a:ext cx="144699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nl-NL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∙600=40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4A7D5C17-9C6C-476C-A518-F431841AA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5739" y="2646912"/>
                <a:ext cx="1446998" cy="404726"/>
              </a:xfrm>
              <a:prstGeom prst="rect">
                <a:avLst/>
              </a:prstGeom>
              <a:blipFill>
                <a:blip r:embed="rId12"/>
                <a:stretch>
                  <a:fillRect l="-2521" r="-2101" b="-134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0EF6E25-F6BE-4DAA-B370-780C2BF31309}"/>
                  </a:ext>
                </a:extLst>
              </p:cNvPr>
              <p:cNvSpPr txBox="1"/>
              <p:nvPr/>
            </p:nvSpPr>
            <p:spPr>
              <a:xfrm>
                <a:off x="2903877" y="3234393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0EF6E25-F6BE-4DAA-B370-780C2BF31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877" y="3234393"/>
                <a:ext cx="309380" cy="276999"/>
              </a:xfrm>
              <a:prstGeom prst="rect">
                <a:avLst/>
              </a:prstGeom>
              <a:blipFill>
                <a:blip r:embed="rId13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73D5B30A-CD7A-4634-816F-4F2A4616D81B}"/>
                  </a:ext>
                </a:extLst>
              </p:cNvPr>
              <p:cNvSpPr txBox="1"/>
              <p:nvPr/>
            </p:nvSpPr>
            <p:spPr>
              <a:xfrm>
                <a:off x="4032581" y="4006349"/>
                <a:ext cx="203581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𝟒𝟎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%=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73D5B30A-CD7A-4634-816F-4F2A4616D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581" y="4006349"/>
                <a:ext cx="2035814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500F329F-DB7C-4B0D-87AB-8BE0580FB13A}"/>
              </a:ext>
            </a:extLst>
          </p:cNvPr>
          <p:cNvSpPr txBox="1"/>
          <p:nvPr/>
        </p:nvSpPr>
        <p:spPr>
          <a:xfrm>
            <a:off x="1031605" y="4081883"/>
            <a:ext cx="2841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gevraagde percentage is</a:t>
            </a:r>
          </a:p>
        </p:txBody>
      </p: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5D5CA275-6843-4D91-AAE1-1E531C771E13}"/>
              </a:ext>
            </a:extLst>
          </p:cNvPr>
          <p:cNvCxnSpPr/>
          <p:nvPr/>
        </p:nvCxnSpPr>
        <p:spPr>
          <a:xfrm>
            <a:off x="1874958" y="2026227"/>
            <a:ext cx="1680729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hoek 41">
            <a:extLst>
              <a:ext uri="{FF2B5EF4-FFF2-40B4-BE49-F238E27FC236}">
                <a16:creationId xmlns:a16="http://schemas.microsoft.com/office/drawing/2014/main" id="{F93D0AA0-ED7B-48F4-827E-8621C9B73D86}"/>
              </a:ext>
            </a:extLst>
          </p:cNvPr>
          <p:cNvSpPr/>
          <p:nvPr/>
        </p:nvSpPr>
        <p:spPr>
          <a:xfrm>
            <a:off x="2804957" y="2738004"/>
            <a:ext cx="437620" cy="3231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783B4FC1-78FB-4414-A7F0-DF6BBC9D9CB3}"/>
              </a:ext>
            </a:extLst>
          </p:cNvPr>
          <p:cNvSpPr/>
          <p:nvPr/>
        </p:nvSpPr>
        <p:spPr>
          <a:xfrm>
            <a:off x="4032581" y="4359239"/>
            <a:ext cx="437620" cy="26707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0720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5" grpId="0"/>
      <p:bldP spid="32" grpId="0"/>
      <p:bldP spid="17" grpId="0" animBg="1"/>
      <p:bldP spid="21" grpId="0"/>
      <p:bldP spid="22" grpId="0"/>
      <p:bldP spid="23" grpId="0"/>
      <p:bldP spid="25" grpId="0"/>
      <p:bldP spid="29" grpId="0"/>
      <p:bldP spid="42" grpId="0" animBg="1"/>
      <p:bldP spid="47" grpId="0" animBg="1"/>
      <p:bldP spid="4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57D0995-D934-4B5E-A61F-47D9207B7417}"/>
              </a:ext>
            </a:extLst>
          </p:cNvPr>
          <p:cNvSpPr txBox="1"/>
          <p:nvPr/>
        </p:nvSpPr>
        <p:spPr>
          <a:xfrm>
            <a:off x="417251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291A452-2F6A-4157-8A1B-345050426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959" y="523783"/>
            <a:ext cx="6536588" cy="58293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AD61EA22-96EC-40CE-ADC1-73AB399AA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599" y="975262"/>
            <a:ext cx="3526155" cy="2720340"/>
          </a:xfrm>
          <a:prstGeom prst="rect">
            <a:avLst/>
          </a:prstGeom>
        </p:spPr>
      </p:pic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5921E445-C8BD-49D1-8A2B-FFD9E833EC72}"/>
              </a:ext>
            </a:extLst>
          </p:cNvPr>
          <p:cNvCxnSpPr>
            <a:cxnSpLocks/>
          </p:cNvCxnSpPr>
          <p:nvPr/>
        </p:nvCxnSpPr>
        <p:spPr>
          <a:xfrm flipV="1">
            <a:off x="6096000" y="3132088"/>
            <a:ext cx="1" cy="319154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19E7C9E1-9E04-494B-928C-BC2251309661}"/>
              </a:ext>
            </a:extLst>
          </p:cNvPr>
          <p:cNvCxnSpPr>
            <a:cxnSpLocks/>
          </p:cNvCxnSpPr>
          <p:nvPr/>
        </p:nvCxnSpPr>
        <p:spPr>
          <a:xfrm flipV="1">
            <a:off x="9382994" y="2335432"/>
            <a:ext cx="0" cy="109356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FA7920BB-5E2B-42A7-BFE3-5BAC3176240E}"/>
              </a:ext>
            </a:extLst>
          </p:cNvPr>
          <p:cNvCxnSpPr>
            <a:cxnSpLocks/>
          </p:cNvCxnSpPr>
          <p:nvPr/>
        </p:nvCxnSpPr>
        <p:spPr>
          <a:xfrm flipH="1">
            <a:off x="8284029" y="2270116"/>
            <a:ext cx="1098965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C025AEFF-DC62-48ED-A41C-3923535CE6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90" y="1198618"/>
            <a:ext cx="5883707" cy="193532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D3DDF431-F50D-4C88-8008-70BA5BC9972C}"/>
                  </a:ext>
                </a:extLst>
              </p:cNvPr>
              <p:cNvSpPr txBox="1"/>
              <p:nvPr/>
            </p:nvSpPr>
            <p:spPr>
              <a:xfrm>
                <a:off x="830356" y="3354723"/>
                <a:ext cx="1859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Geboren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2005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D3DDF431-F50D-4C88-8008-70BA5BC99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56" y="3354723"/>
                <a:ext cx="1859996" cy="369332"/>
              </a:xfrm>
              <a:prstGeom prst="rect">
                <a:avLst/>
              </a:prstGeom>
              <a:blipFill>
                <a:blip r:embed="rId5"/>
                <a:stretch>
                  <a:fillRect l="-2623" t="-8197" r="-196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B240FB2-FF5C-45A5-9934-B07607FC8447}"/>
                  </a:ext>
                </a:extLst>
              </p:cNvPr>
              <p:cNvSpPr txBox="1"/>
              <p:nvPr/>
            </p:nvSpPr>
            <p:spPr>
              <a:xfrm>
                <a:off x="2667240" y="3400889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B240FB2-FF5C-45A5-9934-B07607FC8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240" y="3400889"/>
                <a:ext cx="437620" cy="276999"/>
              </a:xfrm>
              <a:prstGeom prst="rect">
                <a:avLst/>
              </a:prstGeom>
              <a:blipFill>
                <a:blip r:embed="rId6"/>
                <a:stretch>
                  <a:fillRect l="-12676" r="-1549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25587C4E-1D18-4B48-8C0D-15E999A11166}"/>
              </a:ext>
            </a:extLst>
          </p:cNvPr>
          <p:cNvCxnSpPr/>
          <p:nvPr/>
        </p:nvCxnSpPr>
        <p:spPr>
          <a:xfrm>
            <a:off x="2002971" y="1741714"/>
            <a:ext cx="209005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7CE073D-393F-492A-AF55-3D01FB535BFD}"/>
                  </a:ext>
                </a:extLst>
              </p:cNvPr>
              <p:cNvSpPr txBox="1"/>
              <p:nvPr/>
            </p:nvSpPr>
            <p:spPr>
              <a:xfrm>
                <a:off x="830356" y="4318908"/>
                <a:ext cx="1779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leven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2015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7CE073D-393F-492A-AF55-3D01FB535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56" y="4318908"/>
                <a:ext cx="1779461" cy="369332"/>
              </a:xfrm>
              <a:prstGeom prst="rect">
                <a:avLst/>
              </a:prstGeom>
              <a:blipFill>
                <a:blip r:embed="rId7"/>
                <a:stretch>
                  <a:fillRect l="-2740" t="-8197" r="-205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Pijl: gekromd links 17">
            <a:extLst>
              <a:ext uri="{FF2B5EF4-FFF2-40B4-BE49-F238E27FC236}">
                <a16:creationId xmlns:a16="http://schemas.microsoft.com/office/drawing/2014/main" id="{B2BE6752-DF20-4DC6-9677-4D65E1FE2A73}"/>
              </a:ext>
            </a:extLst>
          </p:cNvPr>
          <p:cNvSpPr/>
          <p:nvPr/>
        </p:nvSpPr>
        <p:spPr>
          <a:xfrm>
            <a:off x="3148445" y="3528997"/>
            <a:ext cx="309380" cy="991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458A6A1-0A05-4C91-AC0F-B93AD05F33C4}"/>
                  </a:ext>
                </a:extLst>
              </p:cNvPr>
              <p:cNvSpPr txBox="1"/>
              <p:nvPr/>
            </p:nvSpPr>
            <p:spPr>
              <a:xfrm>
                <a:off x="1511106" y="3853781"/>
                <a:ext cx="17920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0,85</m:t>
                          </m:r>
                        </m:e>
                        <m:sup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=98,43…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458A6A1-0A05-4C91-AC0F-B93AD05F3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106" y="3853781"/>
                <a:ext cx="1792029" cy="215444"/>
              </a:xfrm>
              <a:prstGeom prst="rect">
                <a:avLst/>
              </a:prstGeom>
              <a:blipFill>
                <a:blip r:embed="rId8"/>
                <a:stretch>
                  <a:fillRect l="-2041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389C446-1072-4DA3-A8C4-68AFBD2B5AFB}"/>
                  </a:ext>
                </a:extLst>
              </p:cNvPr>
              <p:cNvSpPr txBox="1"/>
              <p:nvPr/>
            </p:nvSpPr>
            <p:spPr>
              <a:xfrm>
                <a:off x="2721296" y="436507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389C446-1072-4DA3-A8C4-68AFBD2B5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296" y="4365074"/>
                <a:ext cx="309380" cy="276999"/>
              </a:xfrm>
              <a:prstGeom prst="rect">
                <a:avLst/>
              </a:prstGeom>
              <a:blipFill>
                <a:blip r:embed="rId9"/>
                <a:stretch>
                  <a:fillRect l="-17647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Pijl: gekromd links 30">
            <a:extLst>
              <a:ext uri="{FF2B5EF4-FFF2-40B4-BE49-F238E27FC236}">
                <a16:creationId xmlns:a16="http://schemas.microsoft.com/office/drawing/2014/main" id="{049235F6-EFA1-4176-B545-4FDAEBF89D31}"/>
              </a:ext>
            </a:extLst>
          </p:cNvPr>
          <p:cNvSpPr/>
          <p:nvPr/>
        </p:nvSpPr>
        <p:spPr>
          <a:xfrm>
            <a:off x="3429377" y="3451578"/>
            <a:ext cx="412386" cy="1803352"/>
          </a:xfrm>
          <a:prstGeom prst="curved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1D915E13-023F-445B-A0C8-5679116952C0}"/>
                  </a:ext>
                </a:extLst>
              </p:cNvPr>
              <p:cNvSpPr txBox="1"/>
              <p:nvPr/>
            </p:nvSpPr>
            <p:spPr>
              <a:xfrm>
                <a:off x="851137" y="5050697"/>
                <a:ext cx="1779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leven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2017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1D915E13-023F-445B-A0C8-5679116952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37" y="5050697"/>
                <a:ext cx="1779461" cy="369332"/>
              </a:xfrm>
              <a:prstGeom prst="rect">
                <a:avLst/>
              </a:prstGeom>
              <a:blipFill>
                <a:blip r:embed="rId10"/>
                <a:stretch>
                  <a:fillRect l="-3082" t="-10000" r="-171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FA5AC2E8-5352-4849-97C0-3780FCA83BC5}"/>
              </a:ext>
            </a:extLst>
          </p:cNvPr>
          <p:cNvCxnSpPr>
            <a:cxnSpLocks/>
          </p:cNvCxnSpPr>
          <p:nvPr/>
        </p:nvCxnSpPr>
        <p:spPr>
          <a:xfrm>
            <a:off x="3303135" y="2849558"/>
            <a:ext cx="2792865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D660562B-D89A-4685-803D-B5E96A2AF23E}"/>
              </a:ext>
            </a:extLst>
          </p:cNvPr>
          <p:cNvCxnSpPr>
            <a:cxnSpLocks/>
          </p:cNvCxnSpPr>
          <p:nvPr/>
        </p:nvCxnSpPr>
        <p:spPr>
          <a:xfrm>
            <a:off x="1048898" y="3112174"/>
            <a:ext cx="2099547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9420538E-F9E1-49D7-9D7F-7A07CD51ED6E}"/>
                  </a:ext>
                </a:extLst>
              </p:cNvPr>
              <p:cNvSpPr txBox="1"/>
              <p:nvPr/>
            </p:nvSpPr>
            <p:spPr>
              <a:xfrm>
                <a:off x="4093029" y="4162711"/>
                <a:ext cx="150150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nl-NL" sz="1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500=33,33…</m:t>
                      </m:r>
                    </m:oMath>
                  </m:oMathPara>
                </a14:m>
                <a:endParaRPr lang="nl-NL" sz="1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9420538E-F9E1-49D7-9D7F-7A07CD51E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029" y="4162711"/>
                <a:ext cx="1501500" cy="404726"/>
              </a:xfrm>
              <a:prstGeom prst="rect">
                <a:avLst/>
              </a:prstGeom>
              <a:blipFill>
                <a:blip r:embed="rId11"/>
                <a:stretch>
                  <a:fillRect l="-2429" b="-1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D65F9924-035A-4D2A-8495-7E14C7EC527C}"/>
                  </a:ext>
                </a:extLst>
              </p:cNvPr>
              <p:cNvSpPr txBox="1"/>
              <p:nvPr/>
            </p:nvSpPr>
            <p:spPr>
              <a:xfrm>
                <a:off x="2726614" y="508377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D65F9924-035A-4D2A-8495-7E14C7EC5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614" y="5083775"/>
                <a:ext cx="309380" cy="276999"/>
              </a:xfrm>
              <a:prstGeom prst="rect">
                <a:avLst/>
              </a:prstGeom>
              <a:blipFill>
                <a:blip r:embed="rId12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654D0F79-E6F8-4063-A9E8-AB0B4B0BFE9B}"/>
              </a:ext>
            </a:extLst>
          </p:cNvPr>
          <p:cNvCxnSpPr/>
          <p:nvPr/>
        </p:nvCxnSpPr>
        <p:spPr>
          <a:xfrm>
            <a:off x="3512127" y="2311680"/>
            <a:ext cx="308958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B1FD36A4-101E-4D33-ADBA-7C75391466A7}"/>
              </a:ext>
            </a:extLst>
          </p:cNvPr>
          <p:cNvCxnSpPr>
            <a:cxnSpLocks/>
          </p:cNvCxnSpPr>
          <p:nvPr/>
        </p:nvCxnSpPr>
        <p:spPr>
          <a:xfrm>
            <a:off x="841521" y="2567494"/>
            <a:ext cx="91553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80DF1BC2-B646-404D-A7C4-9E853163076E}"/>
                  </a:ext>
                </a:extLst>
              </p:cNvPr>
              <p:cNvSpPr txBox="1"/>
              <p:nvPr/>
            </p:nvSpPr>
            <p:spPr>
              <a:xfrm>
                <a:off x="6557892" y="4203809"/>
                <a:ext cx="715516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nl-NL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</m:oMath>
                  </m:oMathPara>
                </a14:m>
                <a:endParaRPr lang="nl-NL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80DF1BC2-B646-404D-A7C4-9E8531630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7892" y="4203809"/>
                <a:ext cx="715516" cy="299313"/>
              </a:xfrm>
              <a:prstGeom prst="rect">
                <a:avLst/>
              </a:prstGeom>
              <a:blipFill>
                <a:blip r:embed="rId13"/>
                <a:stretch>
                  <a:fillRect l="-7692" r="-5983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FBC794FD-6AC6-4945-9D80-D5FB72D15B3D}"/>
                  </a:ext>
                </a:extLst>
              </p:cNvPr>
              <p:cNvSpPr txBox="1"/>
              <p:nvPr/>
            </p:nvSpPr>
            <p:spPr>
              <a:xfrm>
                <a:off x="7315974" y="4114945"/>
                <a:ext cx="1062790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33,33…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98,43…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FBC794FD-6AC6-4945-9D80-D5FB72D15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974" y="4114945"/>
                <a:ext cx="1062790" cy="54970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9FD294F3-9380-4EB9-912F-3ADE0567D3BB}"/>
              </a:ext>
            </a:extLst>
          </p:cNvPr>
          <p:cNvCxnSpPr/>
          <p:nvPr/>
        </p:nvCxnSpPr>
        <p:spPr>
          <a:xfrm>
            <a:off x="1907681" y="4642073"/>
            <a:ext cx="49943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A641ED07-11AF-4EBC-93EA-AE64E2EB1D37}"/>
              </a:ext>
            </a:extLst>
          </p:cNvPr>
          <p:cNvCxnSpPr/>
          <p:nvPr/>
        </p:nvCxnSpPr>
        <p:spPr>
          <a:xfrm>
            <a:off x="1928463" y="5386906"/>
            <a:ext cx="49943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met pijl 55">
            <a:extLst>
              <a:ext uri="{FF2B5EF4-FFF2-40B4-BE49-F238E27FC236}">
                <a16:creationId xmlns:a16="http://schemas.microsoft.com/office/drawing/2014/main" id="{3F32E826-1E63-444B-97D8-B3F5DEF51248}"/>
              </a:ext>
            </a:extLst>
          </p:cNvPr>
          <p:cNvCxnSpPr/>
          <p:nvPr/>
        </p:nvCxnSpPr>
        <p:spPr>
          <a:xfrm>
            <a:off x="2178182" y="4727863"/>
            <a:ext cx="0" cy="28127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>
            <a:extLst>
              <a:ext uri="{FF2B5EF4-FFF2-40B4-BE49-F238E27FC236}">
                <a16:creationId xmlns:a16="http://schemas.microsoft.com/office/drawing/2014/main" id="{2109D57E-6BE2-45A5-9320-D8FD18280720}"/>
              </a:ext>
            </a:extLst>
          </p:cNvPr>
          <p:cNvSpPr txBox="1"/>
          <p:nvPr/>
        </p:nvSpPr>
        <p:spPr>
          <a:xfrm>
            <a:off x="8661130" y="422335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47F886E6-A5A1-4A54-B2DB-E87973BCB30E}"/>
                  </a:ext>
                </a:extLst>
              </p:cNvPr>
              <p:cNvSpPr txBox="1"/>
              <p:nvPr/>
            </p:nvSpPr>
            <p:spPr>
              <a:xfrm>
                <a:off x="9198973" y="3918926"/>
                <a:ext cx="2027030" cy="7748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33,33…</m:t>
                                  </m:r>
                                </m:num>
                                <m:den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98,43…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47F886E6-A5A1-4A54-B2DB-E87973BCB3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8973" y="3918926"/>
                <a:ext cx="2027030" cy="77489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ADE30318-9471-437A-9DEE-76779276732E}"/>
                  </a:ext>
                </a:extLst>
              </p:cNvPr>
              <p:cNvSpPr txBox="1"/>
              <p:nvPr/>
            </p:nvSpPr>
            <p:spPr>
              <a:xfrm>
                <a:off x="9806448" y="4977931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=0,5819…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ADE30318-9471-437A-9DEE-767792767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6448" y="4977931"/>
                <a:ext cx="1191032" cy="276999"/>
              </a:xfrm>
              <a:prstGeom prst="rect">
                <a:avLst/>
              </a:prstGeom>
              <a:blipFill>
                <a:blip r:embed="rId16"/>
                <a:stretch>
                  <a:fillRect l="-205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kstvak 59">
            <a:extLst>
              <a:ext uri="{FF2B5EF4-FFF2-40B4-BE49-F238E27FC236}">
                <a16:creationId xmlns:a16="http://schemas.microsoft.com/office/drawing/2014/main" id="{0239D490-87BD-4555-92C1-7DA8ABCEFF64}"/>
              </a:ext>
            </a:extLst>
          </p:cNvPr>
          <p:cNvSpPr txBox="1"/>
          <p:nvPr/>
        </p:nvSpPr>
        <p:spPr>
          <a:xfrm>
            <a:off x="6569496" y="5698072"/>
            <a:ext cx="2841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gevraagde percentage 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66C0FCD3-C0F2-4297-B4F5-A3A1C127E3E8}"/>
                  </a:ext>
                </a:extLst>
              </p:cNvPr>
              <p:cNvSpPr txBox="1"/>
              <p:nvPr/>
            </p:nvSpPr>
            <p:spPr>
              <a:xfrm>
                <a:off x="9448648" y="5765020"/>
                <a:ext cx="7582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66C0FCD3-C0F2-4297-B4F5-A3A1C127E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648" y="5765020"/>
                <a:ext cx="758221" cy="276999"/>
              </a:xfrm>
              <a:prstGeom prst="rect">
                <a:avLst/>
              </a:prstGeom>
              <a:blipFill>
                <a:blip r:embed="rId17"/>
                <a:stretch>
                  <a:fillRect l="-7258" r="-8065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hthoek 61">
            <a:extLst>
              <a:ext uri="{FF2B5EF4-FFF2-40B4-BE49-F238E27FC236}">
                <a16:creationId xmlns:a16="http://schemas.microsoft.com/office/drawing/2014/main" id="{9DA735E7-3DA0-4594-AE5B-31D35EC7931C}"/>
              </a:ext>
            </a:extLst>
          </p:cNvPr>
          <p:cNvSpPr/>
          <p:nvPr/>
        </p:nvSpPr>
        <p:spPr>
          <a:xfrm>
            <a:off x="1448259" y="5743036"/>
            <a:ext cx="2771969" cy="5901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Geen tussen resultaten afronden</a:t>
            </a:r>
          </a:p>
        </p:txBody>
      </p:sp>
      <p:cxnSp>
        <p:nvCxnSpPr>
          <p:cNvPr id="64" name="Rechte verbindingslijn met pijl 63">
            <a:extLst>
              <a:ext uri="{FF2B5EF4-FFF2-40B4-BE49-F238E27FC236}">
                <a16:creationId xmlns:a16="http://schemas.microsoft.com/office/drawing/2014/main" id="{B3C269D7-8751-4120-98CE-5DB754BD89CE}"/>
              </a:ext>
            </a:extLst>
          </p:cNvPr>
          <p:cNvCxnSpPr/>
          <p:nvPr/>
        </p:nvCxnSpPr>
        <p:spPr>
          <a:xfrm flipV="1">
            <a:off x="4220228" y="4365074"/>
            <a:ext cx="2180572" cy="1377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94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4" grpId="0"/>
      <p:bldP spid="18" grpId="0" animBg="1"/>
      <p:bldP spid="19" grpId="0"/>
      <p:bldP spid="30" grpId="0"/>
      <p:bldP spid="31" grpId="0" animBg="1"/>
      <p:bldP spid="37" grpId="0"/>
      <p:bldP spid="35" grpId="0"/>
      <p:bldP spid="36" grpId="0"/>
      <p:bldP spid="50" grpId="0"/>
      <p:bldP spid="51" grpId="0"/>
      <p:bldP spid="57" grpId="0"/>
      <p:bldP spid="58" grpId="0"/>
      <p:bldP spid="59" grpId="0"/>
      <p:bldP spid="60" grpId="0"/>
      <p:bldP spid="61" grpId="0"/>
      <p:bldP spid="62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136</TotalTime>
  <Words>292</Words>
  <Application>Microsoft Office PowerPoint</Application>
  <PresentationFormat>Breedbeeld</PresentationFormat>
  <Paragraphs>78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14</cp:revision>
  <dcterms:created xsi:type="dcterms:W3CDTF">2019-11-21T07:21:58Z</dcterms:created>
  <dcterms:modified xsi:type="dcterms:W3CDTF">2019-11-21T09:38:40Z</dcterms:modified>
</cp:coreProperties>
</file>