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597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66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48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50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1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63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793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545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53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05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87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93BB9-5722-476C-8182-F6CB9A6EF7B3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096C5-30E4-4589-AABA-4060BB928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324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3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40912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45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359" y="605307"/>
            <a:ext cx="5984748" cy="106481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71" y="1832538"/>
            <a:ext cx="5914796" cy="5285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907254" y="2523473"/>
                <a:ext cx="2823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Stel je start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nl-NL" dirty="0"/>
                  <a:t> dieren:</a:t>
                </a:r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54" y="2523473"/>
                <a:ext cx="2823915" cy="369332"/>
              </a:xfrm>
              <a:prstGeom prst="rect">
                <a:avLst/>
              </a:prstGeom>
              <a:blipFill>
                <a:blip r:embed="rId4"/>
                <a:stretch>
                  <a:fillRect l="-1944" t="-9836" r="-129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54" y="3055217"/>
            <a:ext cx="6645402" cy="1391260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907254" y="3070207"/>
            <a:ext cx="591762" cy="557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1907359" y="864923"/>
            <a:ext cx="435853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hoek 12"/>
          <p:cNvSpPr/>
          <p:nvPr/>
        </p:nvSpPr>
        <p:spPr>
          <a:xfrm>
            <a:off x="1128188" y="3631401"/>
            <a:ext cx="1285228" cy="815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1722048" y="3055216"/>
            <a:ext cx="1021151" cy="566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2018879" y="1131623"/>
            <a:ext cx="3810421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hoek 16"/>
          <p:cNvSpPr/>
          <p:nvPr/>
        </p:nvSpPr>
        <p:spPr>
          <a:xfrm>
            <a:off x="2431873" y="3622015"/>
            <a:ext cx="1285228" cy="815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3047417" y="3045275"/>
            <a:ext cx="1021151" cy="566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3703033" y="3621737"/>
            <a:ext cx="1285228" cy="815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4304714" y="3045274"/>
            <a:ext cx="995322" cy="566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5374996" y="3045273"/>
            <a:ext cx="890007" cy="566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6297118" y="3045273"/>
            <a:ext cx="979008" cy="293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5000266" y="3621736"/>
            <a:ext cx="2275860" cy="815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6304908" y="3317875"/>
            <a:ext cx="971218" cy="294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5916556" y="1131623"/>
            <a:ext cx="1905211" cy="60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1997156" y="1411703"/>
            <a:ext cx="55555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1975536" y="1670126"/>
            <a:ext cx="31591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7856874" y="3194471"/>
                <a:ext cx="405309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nl-NL" dirty="0"/>
                  <a:t> van de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48,6</m:t>
                    </m:r>
                  </m:oMath>
                </a14:m>
                <a:r>
                  <a:rPr lang="nl-NL" dirty="0"/>
                  <a:t> dieren overleven </a:t>
                </a:r>
              </a:p>
              <a:p>
                <a:pPr algn="ctr"/>
                <a:r>
                  <a:rPr lang="nl-NL" dirty="0"/>
                  <a:t>van het vierde tot en met het tiende jaar </a:t>
                </a:r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874" y="3194471"/>
                <a:ext cx="4053097" cy="646331"/>
              </a:xfrm>
              <a:prstGeom prst="rect">
                <a:avLst/>
              </a:prstGeom>
              <a:blipFill>
                <a:blip r:embed="rId6"/>
                <a:stretch>
                  <a:fillRect l="-902" t="-4717" r="-602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8745144" y="4029274"/>
                <a:ext cx="1945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dus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48,6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5144" y="4029274"/>
                <a:ext cx="1945084" cy="276999"/>
              </a:xfrm>
              <a:prstGeom prst="rect">
                <a:avLst/>
              </a:prstGeom>
              <a:blipFill>
                <a:blip r:embed="rId7"/>
                <a:stretch>
                  <a:fillRect l="-1881" t="-4444" r="-188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/>
          <p:cNvSpPr txBox="1"/>
          <p:nvPr/>
        </p:nvSpPr>
        <p:spPr>
          <a:xfrm>
            <a:off x="631032" y="4594101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hthoek 33"/>
              <p:cNvSpPr/>
              <p:nvPr/>
            </p:nvSpPr>
            <p:spPr>
              <a:xfrm>
                <a:off x="1484151" y="4628858"/>
                <a:ext cx="16489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48,6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Rechthoe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151" y="4628858"/>
                <a:ext cx="1648913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/>
          <p:cNvSpPr txBox="1"/>
          <p:nvPr/>
        </p:nvSpPr>
        <p:spPr>
          <a:xfrm>
            <a:off x="661632" y="5006775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1645045" y="5052941"/>
                <a:ext cx="14023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=48,6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045" y="5052941"/>
                <a:ext cx="1402372" cy="276999"/>
              </a:xfrm>
              <a:prstGeom prst="rect">
                <a:avLst/>
              </a:prstGeom>
              <a:blipFill>
                <a:blip r:embed="rId9"/>
                <a:stretch>
                  <a:fillRect l="-3913" t="-4444" r="-870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/>
              <p:cNvSpPr txBox="1"/>
              <p:nvPr/>
            </p:nvSpPr>
            <p:spPr>
              <a:xfrm>
                <a:off x="1659113" y="5423596"/>
                <a:ext cx="8196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113" y="5423596"/>
                <a:ext cx="819648" cy="276999"/>
              </a:xfrm>
              <a:prstGeom prst="rect">
                <a:avLst/>
              </a:prstGeom>
              <a:blipFill>
                <a:blip r:embed="rId10"/>
                <a:stretch>
                  <a:fillRect l="-5926" r="-6667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Rechte verbindingslijn 38"/>
          <p:cNvCxnSpPr/>
          <p:nvPr/>
        </p:nvCxnSpPr>
        <p:spPr>
          <a:xfrm>
            <a:off x="4842291" y="4649852"/>
            <a:ext cx="0" cy="19818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vak 39"/>
          <p:cNvSpPr txBox="1"/>
          <p:nvPr/>
        </p:nvSpPr>
        <p:spPr>
          <a:xfrm>
            <a:off x="587995" y="5754469"/>
            <a:ext cx="2655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/>
              <p:cNvSpPr txBox="1"/>
              <p:nvPr/>
            </p:nvSpPr>
            <p:spPr>
              <a:xfrm>
                <a:off x="3173230" y="5807915"/>
                <a:ext cx="6879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0, 1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1" name="Tekstvak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230" y="5807915"/>
                <a:ext cx="687945" cy="276999"/>
              </a:xfrm>
              <a:prstGeom prst="rect">
                <a:avLst/>
              </a:prstGeom>
              <a:blipFill>
                <a:blip r:embed="rId11"/>
                <a:stretch>
                  <a:fillRect r="-357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/>
              <p:cNvSpPr txBox="1"/>
              <p:nvPr/>
            </p:nvSpPr>
            <p:spPr>
              <a:xfrm>
                <a:off x="3861175" y="5807237"/>
                <a:ext cx="6857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0, 40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175" y="5807237"/>
                <a:ext cx="685765" cy="276999"/>
              </a:xfrm>
              <a:prstGeom prst="rect">
                <a:avLst/>
              </a:prstGeom>
              <a:blipFill>
                <a:blip r:embed="rId1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/>
          <p:cNvSpPr txBox="1"/>
          <p:nvPr/>
        </p:nvSpPr>
        <p:spPr>
          <a:xfrm>
            <a:off x="628928" y="6216134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/>
              <p:cNvSpPr txBox="1"/>
              <p:nvPr/>
            </p:nvSpPr>
            <p:spPr>
              <a:xfrm>
                <a:off x="1373001" y="6262300"/>
                <a:ext cx="15138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=0,88087…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4" name="Tekstvak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001" y="6262300"/>
                <a:ext cx="1513812" cy="276999"/>
              </a:xfrm>
              <a:prstGeom prst="rect">
                <a:avLst/>
              </a:prstGeom>
              <a:blipFill>
                <a:blip r:embed="rId13"/>
                <a:stretch>
                  <a:fillRect l="-20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kstvak 44"/>
          <p:cNvSpPr txBox="1"/>
          <p:nvPr/>
        </p:nvSpPr>
        <p:spPr>
          <a:xfrm>
            <a:off x="4958062" y="4656402"/>
            <a:ext cx="772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Korter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hthoek 45"/>
              <p:cNvSpPr/>
              <p:nvPr/>
            </p:nvSpPr>
            <p:spPr>
              <a:xfrm>
                <a:off x="5726116" y="4641676"/>
                <a:ext cx="16489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48,6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6" name="Rechthoe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116" y="4641676"/>
                <a:ext cx="1648913" cy="369332"/>
              </a:xfrm>
              <a:prstGeom prst="rect">
                <a:avLst/>
              </a:prstGeom>
              <a:blipFill>
                <a:blip r:embed="rId1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/>
              <p:cNvSpPr txBox="1"/>
              <p:nvPr/>
            </p:nvSpPr>
            <p:spPr>
              <a:xfrm>
                <a:off x="5832873" y="5120032"/>
                <a:ext cx="1039452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48,6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7" name="Tekstvak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873" y="5120032"/>
                <a:ext cx="1039452" cy="54970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kstvak 47"/>
              <p:cNvSpPr txBox="1"/>
              <p:nvPr/>
            </p:nvSpPr>
            <p:spPr>
              <a:xfrm>
                <a:off x="5831631" y="5736355"/>
                <a:ext cx="1304268" cy="7748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num>
                                <m:den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48,6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8" name="Tekstvak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631" y="5736355"/>
                <a:ext cx="1304268" cy="77489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kstvak 48"/>
              <p:cNvSpPr txBox="1"/>
              <p:nvPr/>
            </p:nvSpPr>
            <p:spPr>
              <a:xfrm>
                <a:off x="7232471" y="6086877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=0,88087…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9" name="Tekstvak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2471" y="6086877"/>
                <a:ext cx="1319272" cy="276999"/>
              </a:xfrm>
              <a:prstGeom prst="rect">
                <a:avLst/>
              </a:prstGeom>
              <a:blipFill>
                <a:blip r:embed="rId17"/>
                <a:stretch>
                  <a:fillRect l="-138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Rechte verbindingslijn 49"/>
          <p:cNvCxnSpPr/>
          <p:nvPr/>
        </p:nvCxnSpPr>
        <p:spPr>
          <a:xfrm>
            <a:off x="8745144" y="4514318"/>
            <a:ext cx="0" cy="218002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8745144" y="4514318"/>
            <a:ext cx="298731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8881986" y="5410952"/>
            <a:ext cx="2841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gevraagde percentage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kstvak 54"/>
              <p:cNvSpPr txBox="1"/>
              <p:nvPr/>
            </p:nvSpPr>
            <p:spPr>
              <a:xfrm>
                <a:off x="9902172" y="5857171"/>
                <a:ext cx="7582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𝟖𝟖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55" name="Tekstvak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2172" y="5857171"/>
                <a:ext cx="758221" cy="276999"/>
              </a:xfrm>
              <a:prstGeom prst="rect">
                <a:avLst/>
              </a:prstGeom>
              <a:blipFill>
                <a:blip r:embed="rId18"/>
                <a:stretch>
                  <a:fillRect l="-6400" r="-800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>
            <a:extLst>
              <a:ext uri="{FF2B5EF4-FFF2-40B4-BE49-F238E27FC236}">
                <a16:creationId xmlns:a16="http://schemas.microsoft.com/office/drawing/2014/main" id="{60F59FAB-0A66-44B9-937F-D422060A00DB}"/>
              </a:ext>
            </a:extLst>
          </p:cNvPr>
          <p:cNvSpPr txBox="1"/>
          <p:nvPr/>
        </p:nvSpPr>
        <p:spPr>
          <a:xfrm>
            <a:off x="6943331" y="5307797"/>
            <a:ext cx="15938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(groeifactor per 7 jaar)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A10B77F9-A210-4123-876F-382C21AF8E86}"/>
              </a:ext>
            </a:extLst>
          </p:cNvPr>
          <p:cNvSpPr txBox="1"/>
          <p:nvPr/>
        </p:nvSpPr>
        <p:spPr>
          <a:xfrm>
            <a:off x="7205822" y="6339503"/>
            <a:ext cx="1515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(groeifactor per jaar)</a:t>
            </a:r>
          </a:p>
        </p:txBody>
      </p:sp>
    </p:spTree>
    <p:extLst>
      <p:ext uri="{BB962C8B-B14F-4D97-AF65-F5344CB8AC3E}">
        <p14:creationId xmlns:p14="http://schemas.microsoft.com/office/powerpoint/2010/main" val="363593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4" grpId="0"/>
      <p:bldP spid="55" grpId="0"/>
      <p:bldP spid="2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40912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45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359" y="605307"/>
            <a:ext cx="5984748" cy="106481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33" y="1850594"/>
            <a:ext cx="5875934" cy="1142543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22D45A82-0C96-4E69-B8B9-046E20BDB2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25" y="3173605"/>
            <a:ext cx="6396685" cy="1367942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8B53A0C5-387F-4CAD-86B3-7602B85BCEBA}"/>
              </a:ext>
            </a:extLst>
          </p:cNvPr>
          <p:cNvSpPr/>
          <p:nvPr/>
        </p:nvSpPr>
        <p:spPr>
          <a:xfrm>
            <a:off x="993425" y="3449782"/>
            <a:ext cx="596384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22B916D5-AD0B-4EF9-83F9-78DAAA574493}"/>
              </a:ext>
            </a:extLst>
          </p:cNvPr>
          <p:cNvSpPr/>
          <p:nvPr/>
        </p:nvSpPr>
        <p:spPr>
          <a:xfrm>
            <a:off x="1973833" y="3460173"/>
            <a:ext cx="596384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5E427E0-4F17-4E4F-9E70-5DD8999AA11B}"/>
              </a:ext>
            </a:extLst>
          </p:cNvPr>
          <p:cNvSpPr/>
          <p:nvPr/>
        </p:nvSpPr>
        <p:spPr>
          <a:xfrm>
            <a:off x="3154216" y="3456709"/>
            <a:ext cx="596384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2290F14-C453-4F21-92A5-791AE364E673}"/>
              </a:ext>
            </a:extLst>
          </p:cNvPr>
          <p:cNvSpPr/>
          <p:nvPr/>
        </p:nvSpPr>
        <p:spPr>
          <a:xfrm>
            <a:off x="4453598" y="3456709"/>
            <a:ext cx="596384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2FE79A9E-5FA2-453B-AA00-3709DA51D25E}"/>
              </a:ext>
            </a:extLst>
          </p:cNvPr>
          <p:cNvSpPr/>
          <p:nvPr/>
        </p:nvSpPr>
        <p:spPr>
          <a:xfrm>
            <a:off x="5527964" y="3173605"/>
            <a:ext cx="1776845" cy="525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DD47D8A5-B317-42E5-BF9F-FC06D8C72EEE}"/>
              </a:ext>
            </a:extLst>
          </p:cNvPr>
          <p:cNvSpPr/>
          <p:nvPr/>
        </p:nvSpPr>
        <p:spPr>
          <a:xfrm>
            <a:off x="4958900" y="3747655"/>
            <a:ext cx="2345909" cy="7489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DC31113-BB68-4E45-BCBD-DADC789887EE}"/>
                  </a:ext>
                </a:extLst>
              </p:cNvPr>
              <p:cNvSpPr txBox="1"/>
              <p:nvPr/>
            </p:nvSpPr>
            <p:spPr>
              <a:xfrm>
                <a:off x="993425" y="4956464"/>
                <a:ext cx="94254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Als je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1000</m:t>
                    </m:r>
                  </m:oMath>
                </a14:m>
                <a:r>
                  <a:rPr lang="nl-NL" dirty="0"/>
                  <a:t> dieren start bereiken 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486</m:t>
                    </m:r>
                  </m:oMath>
                </a14:m>
                <a:r>
                  <a:rPr lang="nl-NL" dirty="0"/>
                  <a:t> de leeftijd van drie jaar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nl-NL" dirty="0"/>
                  <a:t> de leeftijd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nl-NL" dirty="0"/>
                  <a:t> jaar</a:t>
                </a:r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DC31113-BB68-4E45-BCBD-DADC78988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425" y="4956464"/>
                <a:ext cx="9425465" cy="369332"/>
              </a:xfrm>
              <a:prstGeom prst="rect">
                <a:avLst/>
              </a:prstGeom>
              <a:blipFill>
                <a:blip r:embed="rId5"/>
                <a:stretch>
                  <a:fillRect l="-582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35E74A46-F9A6-4635-B0AC-A5A57B24BA4B}"/>
              </a:ext>
            </a:extLst>
          </p:cNvPr>
          <p:cNvSpPr txBox="1"/>
          <p:nvPr/>
        </p:nvSpPr>
        <p:spPr>
          <a:xfrm>
            <a:off x="993425" y="5571898"/>
            <a:ext cx="3228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gevraagde percentage is 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CFA0DBD-3CE6-4322-BA05-EF193AFEDC0B}"/>
                  </a:ext>
                </a:extLst>
              </p:cNvPr>
              <p:cNvSpPr txBox="1"/>
              <p:nvPr/>
            </p:nvSpPr>
            <p:spPr>
              <a:xfrm>
                <a:off x="4333439" y="5480513"/>
                <a:ext cx="143308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486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CFA0DBD-3CE6-4322-BA05-EF193AFED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439" y="5480513"/>
                <a:ext cx="1433085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629B178-3B40-494C-B76C-09181B48EBF6}"/>
                  </a:ext>
                </a:extLst>
              </p:cNvPr>
              <p:cNvSpPr txBox="1"/>
              <p:nvPr/>
            </p:nvSpPr>
            <p:spPr>
              <a:xfrm>
                <a:off x="5787306" y="5612603"/>
                <a:ext cx="19348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0,617…%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629B178-3B40-494C-B76C-09181B48E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306" y="5612603"/>
                <a:ext cx="1934825" cy="276999"/>
              </a:xfrm>
              <a:prstGeom prst="rect">
                <a:avLst/>
              </a:prstGeom>
              <a:blipFill>
                <a:blip r:embed="rId7"/>
                <a:stretch>
                  <a:fillRect l="-2201" r="-283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22FCD4AD-F6CD-44E6-9374-E5848BBC17A6}"/>
              </a:ext>
            </a:extLst>
          </p:cNvPr>
          <p:cNvCxnSpPr/>
          <p:nvPr/>
        </p:nvCxnSpPr>
        <p:spPr>
          <a:xfrm>
            <a:off x="4751790" y="2699657"/>
            <a:ext cx="182318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A1ED9794-8578-4F98-B9D7-281B22D548B4}"/>
              </a:ext>
            </a:extLst>
          </p:cNvPr>
          <p:cNvCxnSpPr/>
          <p:nvPr/>
        </p:nvCxnSpPr>
        <p:spPr>
          <a:xfrm>
            <a:off x="1062242" y="2978147"/>
            <a:ext cx="182318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11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96</TotalTime>
  <Words>129</Words>
  <Application>Microsoft Office PowerPoint</Application>
  <PresentationFormat>Breedbeeld</PresentationFormat>
  <Paragraphs>29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12</cp:revision>
  <dcterms:created xsi:type="dcterms:W3CDTF">2019-11-18T09:05:38Z</dcterms:created>
  <dcterms:modified xsi:type="dcterms:W3CDTF">2019-11-18T13:58:47Z</dcterms:modified>
</cp:coreProperties>
</file>