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18C-3E90-43CE-B236-B49AA9495A96}" type="datetimeFigureOut">
              <a:rPr lang="nl-NL" smtClean="0"/>
              <a:t>16-11-2019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71D-C6E5-4224-BDE0-42F29BF32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521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18C-3E90-43CE-B236-B49AA9495A96}" type="datetimeFigureOut">
              <a:rPr lang="nl-NL" smtClean="0"/>
              <a:t>16-11-2019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71D-C6E5-4224-BDE0-42F29BF32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651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18C-3E90-43CE-B236-B49AA9495A96}" type="datetimeFigureOut">
              <a:rPr lang="nl-NL" smtClean="0"/>
              <a:t>16-11-2019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71D-C6E5-4224-BDE0-42F29BF32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078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18C-3E90-43CE-B236-B49AA9495A96}" type="datetimeFigureOut">
              <a:rPr lang="nl-NL" smtClean="0"/>
              <a:t>16-11-2019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71D-C6E5-4224-BDE0-42F29BF32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374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18C-3E90-43CE-B236-B49AA9495A96}" type="datetimeFigureOut">
              <a:rPr lang="nl-NL" smtClean="0"/>
              <a:t>16-11-2019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71D-C6E5-4224-BDE0-42F29BF32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18C-3E90-43CE-B236-B49AA9495A96}" type="datetimeFigureOut">
              <a:rPr lang="nl-NL" smtClean="0"/>
              <a:t>16-11-2019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71D-C6E5-4224-BDE0-42F29BF32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464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18C-3E90-43CE-B236-B49AA9495A96}" type="datetimeFigureOut">
              <a:rPr lang="nl-NL" smtClean="0"/>
              <a:t>16-11-2019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71D-C6E5-4224-BDE0-42F29BF32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5614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18C-3E90-43CE-B236-B49AA9495A96}" type="datetimeFigureOut">
              <a:rPr lang="nl-NL" smtClean="0"/>
              <a:t>16-11-2019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71D-C6E5-4224-BDE0-42F29BF32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7509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18C-3E90-43CE-B236-B49AA9495A96}" type="datetimeFigureOut">
              <a:rPr lang="nl-NL" smtClean="0"/>
              <a:t>16-11-2019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71D-C6E5-4224-BDE0-42F29BF32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9824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18C-3E90-43CE-B236-B49AA9495A96}" type="datetimeFigureOut">
              <a:rPr lang="nl-NL" smtClean="0"/>
              <a:t>16-11-2019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71D-C6E5-4224-BDE0-42F29BF32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619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18C-3E90-43CE-B236-B49AA9495A96}" type="datetimeFigureOut">
              <a:rPr lang="nl-NL" smtClean="0"/>
              <a:t>16-11-2019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171D-C6E5-4224-BDE0-42F29BF32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247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3C18C-3E90-43CE-B236-B49AA9495A96}" type="datetimeFigureOut">
              <a:rPr lang="nl-NL" smtClean="0"/>
              <a:t>16-11-2019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1171D-C6E5-4224-BDE0-42F29BF32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8022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jp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3" Type="http://schemas.openxmlformats.org/officeDocument/2006/relationships/image" Target="../media/image29.jp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" Type="http://schemas.openxmlformats.org/officeDocument/2006/relationships/image" Target="../media/image1.jp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10" Type="http://schemas.openxmlformats.org/officeDocument/2006/relationships/image" Target="../media/image35.png"/><Relationship Id="rId19" Type="http://schemas.openxmlformats.org/officeDocument/2006/relationships/image" Target="../media/image44.png"/><Relationship Id="rId4" Type="http://schemas.openxmlformats.org/officeDocument/2006/relationships/image" Target="../media/image3.jp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F877F2E-DE46-4F39-BA46-370E9D64F952}"/>
              </a:ext>
            </a:extLst>
          </p:cNvPr>
          <p:cNvSpPr txBox="1"/>
          <p:nvPr/>
        </p:nvSpPr>
        <p:spPr>
          <a:xfrm>
            <a:off x="532658" y="52378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B45F774-782A-4963-90AF-D6AE7AD321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309" y="523783"/>
            <a:ext cx="4368089" cy="165552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A52B2512-E279-4A4C-98BB-6226AE6571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33" y="2273248"/>
            <a:ext cx="4430268" cy="800557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E268A87B-7F01-45BC-863B-D0E7A56771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130" y="523783"/>
            <a:ext cx="2372868" cy="156362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439C5D22-2F1A-4BF5-B068-C2AC99DCC6FE}"/>
                  </a:ext>
                </a:extLst>
              </p:cNvPr>
              <p:cNvSpPr txBox="1"/>
              <p:nvPr/>
            </p:nvSpPr>
            <p:spPr>
              <a:xfrm>
                <a:off x="898813" y="3167749"/>
                <a:ext cx="947952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439C5D22-2F1A-4BF5-B068-C2AC99DCC6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813" y="3167749"/>
                <a:ext cx="947952" cy="299313"/>
              </a:xfrm>
              <a:prstGeom prst="rect">
                <a:avLst/>
              </a:prstGeom>
              <a:blipFill>
                <a:blip r:embed="rId5"/>
                <a:stretch>
                  <a:fillRect l="-5769" r="-1923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F720E509-AB37-424E-A105-79EE4DAF1318}"/>
              </a:ext>
            </a:extLst>
          </p:cNvPr>
          <p:cNvCxnSpPr/>
          <p:nvPr/>
        </p:nvCxnSpPr>
        <p:spPr>
          <a:xfrm>
            <a:off x="4179353" y="1070264"/>
            <a:ext cx="199284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4D2E89CB-0583-409A-A2C5-3FCB2CFBDCEC}"/>
              </a:ext>
            </a:extLst>
          </p:cNvPr>
          <p:cNvCxnSpPr>
            <a:cxnSpLocks/>
          </p:cNvCxnSpPr>
          <p:nvPr/>
        </p:nvCxnSpPr>
        <p:spPr>
          <a:xfrm>
            <a:off x="2053253" y="1351543"/>
            <a:ext cx="311744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ballon: rechthoek met afgeronde hoeken 17">
                <a:extLst>
                  <a:ext uri="{FF2B5EF4-FFF2-40B4-BE49-F238E27FC236}">
                    <a16:creationId xmlns:a16="http://schemas.microsoft.com/office/drawing/2014/main" id="{D97633D6-C18C-4F26-BB96-2D6B6C73D4A4}"/>
                  </a:ext>
                </a:extLst>
              </p:cNvPr>
              <p:cNvSpPr/>
              <p:nvPr/>
            </p:nvSpPr>
            <p:spPr>
              <a:xfrm>
                <a:off x="6651497" y="841050"/>
                <a:ext cx="2067790" cy="458428"/>
              </a:xfrm>
              <a:prstGeom prst="wedgeRoundRectCallout">
                <a:avLst>
                  <a:gd name="adj1" fmla="val -63044"/>
                  <a:gd name="adj2" fmla="val 10367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100%−40%=60%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Tekstballon: rechthoek met afgeronde hoeken 17">
                <a:extLst>
                  <a:ext uri="{FF2B5EF4-FFF2-40B4-BE49-F238E27FC236}">
                    <a16:creationId xmlns:a16="http://schemas.microsoft.com/office/drawing/2014/main" id="{D97633D6-C18C-4F26-BB96-2D6B6C73D4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497" y="841050"/>
                <a:ext cx="2067790" cy="458428"/>
              </a:xfrm>
              <a:prstGeom prst="wedgeRoundRectCallout">
                <a:avLst>
                  <a:gd name="adj1" fmla="val -63044"/>
                  <a:gd name="adj2" fmla="val 10367"/>
                  <a:gd name="adj3" fmla="val 16667"/>
                </a:avLst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436CAF16-39A5-44B7-BDE5-851B3FF165E1}"/>
                  </a:ext>
                </a:extLst>
              </p:cNvPr>
              <p:cNvSpPr txBox="1"/>
              <p:nvPr/>
            </p:nvSpPr>
            <p:spPr>
              <a:xfrm>
                <a:off x="1874518" y="3178905"/>
                <a:ext cx="357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436CAF16-39A5-44B7-BDE5-851B3FF165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518" y="3178905"/>
                <a:ext cx="357470" cy="276999"/>
              </a:xfrm>
              <a:prstGeom prst="rect">
                <a:avLst/>
              </a:prstGeom>
              <a:blipFill>
                <a:blip r:embed="rId7"/>
                <a:stretch>
                  <a:fillRect l="-13559" r="-1694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532D8998-3704-4726-9F25-3AD36B1EB25D}"/>
                  </a:ext>
                </a:extLst>
              </p:cNvPr>
              <p:cNvSpPr txBox="1"/>
              <p:nvPr/>
            </p:nvSpPr>
            <p:spPr>
              <a:xfrm>
                <a:off x="2706664" y="4929782"/>
                <a:ext cx="818108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532D8998-3704-4726-9F25-3AD36B1EB2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6664" y="4929782"/>
                <a:ext cx="818108" cy="299313"/>
              </a:xfrm>
              <a:prstGeom prst="rect">
                <a:avLst/>
              </a:prstGeom>
              <a:blipFill>
                <a:blip r:embed="rId8"/>
                <a:stretch>
                  <a:fillRect l="-6716" r="-2985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FF851EA-6B62-4256-9AEC-6AC4ED309280}"/>
                  </a:ext>
                </a:extLst>
              </p:cNvPr>
              <p:cNvSpPr txBox="1"/>
              <p:nvPr/>
            </p:nvSpPr>
            <p:spPr>
              <a:xfrm>
                <a:off x="3588437" y="4826948"/>
                <a:ext cx="464807" cy="4024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0,6</m:t>
                          </m:r>
                        </m:e>
                        <m:sup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FF851EA-6B62-4256-9AEC-6AC4ED3092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437" y="4826948"/>
                <a:ext cx="464807" cy="4024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D4CEF2F1-623D-4B65-A45B-3CD5FC49E660}"/>
                  </a:ext>
                </a:extLst>
              </p:cNvPr>
              <p:cNvSpPr txBox="1"/>
              <p:nvPr/>
            </p:nvSpPr>
            <p:spPr>
              <a:xfrm>
                <a:off x="4123836" y="4940938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=0,9448…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D4CEF2F1-623D-4B65-A45B-3CD5FC49E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836" y="4940938"/>
                <a:ext cx="1191032" cy="276999"/>
              </a:xfrm>
              <a:prstGeom prst="rect">
                <a:avLst/>
              </a:prstGeom>
              <a:blipFill>
                <a:blip r:embed="rId10"/>
                <a:stretch>
                  <a:fillRect l="-153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4AADE1D9-5CA2-4E96-8FE7-7897302CB5EB}"/>
                  </a:ext>
                </a:extLst>
              </p:cNvPr>
              <p:cNvSpPr txBox="1"/>
              <p:nvPr/>
            </p:nvSpPr>
            <p:spPr>
              <a:xfrm>
                <a:off x="892584" y="3683481"/>
                <a:ext cx="10594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4AADE1D9-5CA2-4E96-8FE7-7897302CB5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584" y="3683481"/>
                <a:ext cx="1059456" cy="276999"/>
              </a:xfrm>
              <a:prstGeom prst="rect">
                <a:avLst/>
              </a:prstGeom>
              <a:blipFill>
                <a:blip r:embed="rId11"/>
                <a:stretch>
                  <a:fillRect l="-4598" t="-2174" r="-1149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kstvak 4">
            <a:extLst>
              <a:ext uri="{FF2B5EF4-FFF2-40B4-BE49-F238E27FC236}">
                <a16:creationId xmlns:a16="http://schemas.microsoft.com/office/drawing/2014/main" id="{205FF8B9-8A8D-4A6C-84AF-EA8B9751F193}"/>
              </a:ext>
            </a:extLst>
          </p:cNvPr>
          <p:cNvSpPr txBox="1"/>
          <p:nvPr/>
        </p:nvSpPr>
        <p:spPr>
          <a:xfrm>
            <a:off x="2074035" y="3637314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E743914B-3DAB-4695-B5C2-FF04EE7BB02A}"/>
                  </a:ext>
                </a:extLst>
              </p:cNvPr>
              <p:cNvSpPr txBox="1"/>
              <p:nvPr/>
            </p:nvSpPr>
            <p:spPr>
              <a:xfrm>
                <a:off x="2756183" y="3683480"/>
                <a:ext cx="21985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januari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2001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E743914B-3DAB-4695-B5C2-FF04EE7BB0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183" y="3683480"/>
                <a:ext cx="2198551" cy="276999"/>
              </a:xfrm>
              <a:prstGeom prst="rect">
                <a:avLst/>
              </a:prstGeom>
              <a:blipFill>
                <a:blip r:embed="rId12"/>
                <a:stretch>
                  <a:fillRect l="-1662" r="-2216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2F3690B4-1CF4-4FED-B97C-00188801178F}"/>
              </a:ext>
            </a:extLst>
          </p:cNvPr>
          <p:cNvCxnSpPr/>
          <p:nvPr/>
        </p:nvCxnSpPr>
        <p:spPr>
          <a:xfrm>
            <a:off x="5288973" y="1351543"/>
            <a:ext cx="807027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1343EB57-4D18-422A-BCFA-2EE0AA019776}"/>
              </a:ext>
            </a:extLst>
          </p:cNvPr>
          <p:cNvCxnSpPr>
            <a:cxnSpLocks/>
          </p:cNvCxnSpPr>
          <p:nvPr/>
        </p:nvCxnSpPr>
        <p:spPr>
          <a:xfrm>
            <a:off x="2053253" y="1628634"/>
            <a:ext cx="2901481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ep 40">
            <a:extLst>
              <a:ext uri="{FF2B5EF4-FFF2-40B4-BE49-F238E27FC236}">
                <a16:creationId xmlns:a16="http://schemas.microsoft.com/office/drawing/2014/main" id="{6F3F3AE1-40D0-4833-8704-50436D057585}"/>
              </a:ext>
            </a:extLst>
          </p:cNvPr>
          <p:cNvGrpSpPr/>
          <p:nvPr/>
        </p:nvGrpSpPr>
        <p:grpSpPr>
          <a:xfrm>
            <a:off x="7682343" y="2772512"/>
            <a:ext cx="3965866" cy="812786"/>
            <a:chOff x="7682343" y="2772512"/>
            <a:chExt cx="3965866" cy="812786"/>
          </a:xfrm>
        </p:grpSpPr>
        <p:cxnSp>
          <p:nvCxnSpPr>
            <p:cNvPr id="23" name="Rechte verbindingslijn 22">
              <a:extLst>
                <a:ext uri="{FF2B5EF4-FFF2-40B4-BE49-F238E27FC236}">
                  <a16:creationId xmlns:a16="http://schemas.microsoft.com/office/drawing/2014/main" id="{61BBBCFA-201D-4151-B275-3E1F52BF9C74}"/>
                </a:ext>
              </a:extLst>
            </p:cNvPr>
            <p:cNvCxnSpPr>
              <a:cxnSpLocks/>
            </p:cNvCxnSpPr>
            <p:nvPr/>
          </p:nvCxnSpPr>
          <p:spPr>
            <a:xfrm>
              <a:off x="7682343" y="3178905"/>
              <a:ext cx="396586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>
              <a:extLst>
                <a:ext uri="{FF2B5EF4-FFF2-40B4-BE49-F238E27FC236}">
                  <a16:creationId xmlns:a16="http://schemas.microsoft.com/office/drawing/2014/main" id="{B9119885-5323-4C00-AC51-68E10E977D37}"/>
                </a:ext>
              </a:extLst>
            </p:cNvPr>
            <p:cNvCxnSpPr/>
            <p:nvPr/>
          </p:nvCxnSpPr>
          <p:spPr>
            <a:xfrm>
              <a:off x="7682343" y="2772512"/>
              <a:ext cx="0" cy="8127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>
              <a:extLst>
                <a:ext uri="{FF2B5EF4-FFF2-40B4-BE49-F238E27FC236}">
                  <a16:creationId xmlns:a16="http://schemas.microsoft.com/office/drawing/2014/main" id="{89CB38DC-F126-44DD-B27B-5A567A8CAC80}"/>
                </a:ext>
              </a:extLst>
            </p:cNvPr>
            <p:cNvCxnSpPr/>
            <p:nvPr/>
          </p:nvCxnSpPr>
          <p:spPr>
            <a:xfrm>
              <a:off x="8288479" y="2772512"/>
              <a:ext cx="0" cy="8127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29">
              <a:extLst>
                <a:ext uri="{FF2B5EF4-FFF2-40B4-BE49-F238E27FC236}">
                  <a16:creationId xmlns:a16="http://schemas.microsoft.com/office/drawing/2014/main" id="{C84C772F-3A38-4361-8BCA-AE62CBB7CEDA}"/>
                </a:ext>
              </a:extLst>
            </p:cNvPr>
            <p:cNvCxnSpPr/>
            <p:nvPr/>
          </p:nvCxnSpPr>
          <p:spPr>
            <a:xfrm>
              <a:off x="8918862" y="2772512"/>
              <a:ext cx="0" cy="8127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C269AAF8-1D79-46EB-92BF-50F6DDBEB897}"/>
                </a:ext>
              </a:extLst>
            </p:cNvPr>
            <p:cNvCxnSpPr/>
            <p:nvPr/>
          </p:nvCxnSpPr>
          <p:spPr>
            <a:xfrm>
              <a:off x="10381090" y="2772512"/>
              <a:ext cx="0" cy="8127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chte verbindingslijn 31">
              <a:extLst>
                <a:ext uri="{FF2B5EF4-FFF2-40B4-BE49-F238E27FC236}">
                  <a16:creationId xmlns:a16="http://schemas.microsoft.com/office/drawing/2014/main" id="{62328705-A8F3-41FC-A94A-E2B407066797}"/>
                </a:ext>
              </a:extLst>
            </p:cNvPr>
            <p:cNvCxnSpPr/>
            <p:nvPr/>
          </p:nvCxnSpPr>
          <p:spPr>
            <a:xfrm>
              <a:off x="11031682" y="2772512"/>
              <a:ext cx="0" cy="8127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echte verbindingslijn 32">
              <a:extLst>
                <a:ext uri="{FF2B5EF4-FFF2-40B4-BE49-F238E27FC236}">
                  <a16:creationId xmlns:a16="http://schemas.microsoft.com/office/drawing/2014/main" id="{BA47FB2E-A075-49D2-9068-B91F37BDC3F8}"/>
                </a:ext>
              </a:extLst>
            </p:cNvPr>
            <p:cNvCxnSpPr/>
            <p:nvPr/>
          </p:nvCxnSpPr>
          <p:spPr>
            <a:xfrm>
              <a:off x="11641281" y="2772512"/>
              <a:ext cx="0" cy="8127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" name="Tekstvak 33">
                  <a:extLst>
                    <a:ext uri="{FF2B5EF4-FFF2-40B4-BE49-F238E27FC236}">
                      <a16:creationId xmlns:a16="http://schemas.microsoft.com/office/drawing/2014/main" id="{A054CD7C-F952-4F9C-828B-225C6BF20780}"/>
                    </a:ext>
                  </a:extLst>
                </p:cNvPr>
                <p:cNvSpPr txBox="1"/>
                <p:nvPr/>
              </p:nvSpPr>
              <p:spPr>
                <a:xfrm>
                  <a:off x="11126749" y="2909626"/>
                  <a:ext cx="437620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400" b="0" i="1" smtClean="0">
                            <a:latin typeface="Cambria Math" panose="02040503050406030204" pitchFamily="18" charset="0"/>
                          </a:rPr>
                          <m:t>2010</m:t>
                        </m:r>
                      </m:oMath>
                    </m:oMathPara>
                  </a14:m>
                  <a:endParaRPr lang="nl-NL" sz="1400" dirty="0"/>
                </a:p>
              </p:txBody>
            </p:sp>
          </mc:Choice>
          <mc:Fallback>
            <p:sp>
              <p:nvSpPr>
                <p:cNvPr id="34" name="Tekstvak 33">
                  <a:extLst>
                    <a:ext uri="{FF2B5EF4-FFF2-40B4-BE49-F238E27FC236}">
                      <a16:creationId xmlns:a16="http://schemas.microsoft.com/office/drawing/2014/main" id="{A054CD7C-F952-4F9C-828B-225C6BF207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26749" y="2909626"/>
                  <a:ext cx="437620" cy="215444"/>
                </a:xfrm>
                <a:prstGeom prst="rect">
                  <a:avLst/>
                </a:prstGeom>
                <a:blipFill>
                  <a:blip r:embed="rId13"/>
                  <a:stretch>
                    <a:fillRect l="-8333" r="-8333" b="-2778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kstvak 34">
                  <a:extLst>
                    <a:ext uri="{FF2B5EF4-FFF2-40B4-BE49-F238E27FC236}">
                      <a16:creationId xmlns:a16="http://schemas.microsoft.com/office/drawing/2014/main" id="{3B952E31-0590-4892-90A9-22991CD0A006}"/>
                    </a:ext>
                  </a:extLst>
                </p:cNvPr>
                <p:cNvSpPr txBox="1"/>
                <p:nvPr/>
              </p:nvSpPr>
              <p:spPr>
                <a:xfrm>
                  <a:off x="10457433" y="2909626"/>
                  <a:ext cx="437619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400" b="0" i="1" smtClean="0">
                            <a:latin typeface="Cambria Math" panose="02040503050406030204" pitchFamily="18" charset="0"/>
                          </a:rPr>
                          <m:t>2009</m:t>
                        </m:r>
                      </m:oMath>
                    </m:oMathPara>
                  </a14:m>
                  <a:endParaRPr lang="nl-NL" sz="1400" dirty="0"/>
                </a:p>
              </p:txBody>
            </p:sp>
          </mc:Choice>
          <mc:Fallback>
            <p:sp>
              <p:nvSpPr>
                <p:cNvPr id="35" name="Tekstvak 34">
                  <a:extLst>
                    <a:ext uri="{FF2B5EF4-FFF2-40B4-BE49-F238E27FC236}">
                      <a16:creationId xmlns:a16="http://schemas.microsoft.com/office/drawing/2014/main" id="{3B952E31-0590-4892-90A9-22991CD0A0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57433" y="2909626"/>
                  <a:ext cx="437619" cy="215444"/>
                </a:xfrm>
                <a:prstGeom prst="rect">
                  <a:avLst/>
                </a:prstGeom>
                <a:blipFill>
                  <a:blip r:embed="rId14"/>
                  <a:stretch>
                    <a:fillRect l="-8333" r="-8333" b="-2778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Tekstvak 35">
                  <a:extLst>
                    <a:ext uri="{FF2B5EF4-FFF2-40B4-BE49-F238E27FC236}">
                      <a16:creationId xmlns:a16="http://schemas.microsoft.com/office/drawing/2014/main" id="{F231D047-36EC-4097-9438-B796276CD13A}"/>
                    </a:ext>
                  </a:extLst>
                </p:cNvPr>
                <p:cNvSpPr txBox="1"/>
                <p:nvPr/>
              </p:nvSpPr>
              <p:spPr>
                <a:xfrm>
                  <a:off x="8373270" y="2919398"/>
                  <a:ext cx="437620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400" b="0" i="1" smtClean="0">
                            <a:latin typeface="Cambria Math" panose="02040503050406030204" pitchFamily="18" charset="0"/>
                          </a:rPr>
                          <m:t>2002</m:t>
                        </m:r>
                      </m:oMath>
                    </m:oMathPara>
                  </a14:m>
                  <a:endParaRPr lang="nl-NL" sz="1400" dirty="0"/>
                </a:p>
              </p:txBody>
            </p:sp>
          </mc:Choice>
          <mc:Fallback>
            <p:sp>
              <p:nvSpPr>
                <p:cNvPr id="36" name="Tekstvak 35">
                  <a:extLst>
                    <a:ext uri="{FF2B5EF4-FFF2-40B4-BE49-F238E27FC236}">
                      <a16:creationId xmlns:a16="http://schemas.microsoft.com/office/drawing/2014/main" id="{F231D047-36EC-4097-9438-B796276CD1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73270" y="2919398"/>
                  <a:ext cx="437620" cy="215444"/>
                </a:xfrm>
                <a:prstGeom prst="rect">
                  <a:avLst/>
                </a:prstGeom>
                <a:blipFill>
                  <a:blip r:embed="rId15"/>
                  <a:stretch>
                    <a:fillRect l="-8451" r="-9859" b="-5714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kstvak 36">
                  <a:extLst>
                    <a:ext uri="{FF2B5EF4-FFF2-40B4-BE49-F238E27FC236}">
                      <a16:creationId xmlns:a16="http://schemas.microsoft.com/office/drawing/2014/main" id="{2E689025-56A6-42C5-BABA-7569D9E8C0F7}"/>
                    </a:ext>
                  </a:extLst>
                </p:cNvPr>
                <p:cNvSpPr txBox="1"/>
                <p:nvPr/>
              </p:nvSpPr>
              <p:spPr>
                <a:xfrm>
                  <a:off x="7770240" y="2909626"/>
                  <a:ext cx="437620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400" b="0" i="1" smtClean="0">
                            <a:latin typeface="Cambria Math" panose="02040503050406030204" pitchFamily="18" charset="0"/>
                          </a:rPr>
                          <m:t>2001</m:t>
                        </m:r>
                      </m:oMath>
                    </m:oMathPara>
                  </a14:m>
                  <a:endParaRPr lang="nl-NL" sz="1400" dirty="0"/>
                </a:p>
              </p:txBody>
            </p:sp>
          </mc:Choice>
          <mc:Fallback>
            <p:sp>
              <p:nvSpPr>
                <p:cNvPr id="37" name="Tekstvak 36">
                  <a:extLst>
                    <a:ext uri="{FF2B5EF4-FFF2-40B4-BE49-F238E27FC236}">
                      <a16:creationId xmlns:a16="http://schemas.microsoft.com/office/drawing/2014/main" id="{2E689025-56A6-42C5-BABA-7569D9E8C0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70240" y="2909626"/>
                  <a:ext cx="437620" cy="215444"/>
                </a:xfrm>
                <a:prstGeom prst="rect">
                  <a:avLst/>
                </a:prstGeom>
                <a:blipFill>
                  <a:blip r:embed="rId16"/>
                  <a:stretch>
                    <a:fillRect l="-8451" r="-9859" b="-2778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0" name="Rechthoek 39">
              <a:extLst>
                <a:ext uri="{FF2B5EF4-FFF2-40B4-BE49-F238E27FC236}">
                  <a16:creationId xmlns:a16="http://schemas.microsoft.com/office/drawing/2014/main" id="{D6A2161E-9E9A-4282-A452-7AA1D0FF1C1F}"/>
                </a:ext>
              </a:extLst>
            </p:cNvPr>
            <p:cNvSpPr/>
            <p:nvPr/>
          </p:nvSpPr>
          <p:spPr>
            <a:xfrm>
              <a:off x="9096510" y="2984251"/>
              <a:ext cx="1035628" cy="2461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>
                  <a:solidFill>
                    <a:schemeClr val="tx1"/>
                  </a:solidFill>
                </a:rPr>
                <a:t>……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11821E59-31B8-417F-8B4A-30AE3ABCEEBF}"/>
                  </a:ext>
                </a:extLst>
              </p:cNvPr>
              <p:cNvSpPr txBox="1"/>
              <p:nvPr/>
            </p:nvSpPr>
            <p:spPr>
              <a:xfrm>
                <a:off x="11176442" y="3306530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900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11821E59-31B8-417F-8B4A-30AE3ABCE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6442" y="3306530"/>
                <a:ext cx="338234" cy="215444"/>
              </a:xfrm>
              <a:prstGeom prst="rect">
                <a:avLst/>
              </a:prstGeom>
              <a:blipFill>
                <a:blip r:embed="rId17"/>
                <a:stretch>
                  <a:fillRect l="-10714" r="-10714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hthoek 42">
            <a:extLst>
              <a:ext uri="{FF2B5EF4-FFF2-40B4-BE49-F238E27FC236}">
                <a16:creationId xmlns:a16="http://schemas.microsoft.com/office/drawing/2014/main" id="{EB75DE27-1C2D-4FF5-8DAD-873A4D81F24F}"/>
              </a:ext>
            </a:extLst>
          </p:cNvPr>
          <p:cNvSpPr/>
          <p:nvPr/>
        </p:nvSpPr>
        <p:spPr>
          <a:xfrm>
            <a:off x="1344655" y="3683480"/>
            <a:ext cx="221859" cy="2769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3B6219B7-D747-465A-8B11-62BD33E495B8}"/>
                  </a:ext>
                </a:extLst>
              </p:cNvPr>
              <p:cNvSpPr txBox="1"/>
              <p:nvPr/>
            </p:nvSpPr>
            <p:spPr>
              <a:xfrm>
                <a:off x="7913250" y="3221033"/>
                <a:ext cx="1829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3B6219B7-D747-465A-8B11-62BD33E495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3250" y="3221033"/>
                <a:ext cx="182999" cy="276999"/>
              </a:xfrm>
              <a:prstGeom prst="rect">
                <a:avLst/>
              </a:prstGeom>
              <a:blipFill>
                <a:blip r:embed="rId18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DDDB079C-EC7C-4516-8325-C62933A17F95}"/>
                  </a:ext>
                </a:extLst>
              </p:cNvPr>
              <p:cNvSpPr txBox="1"/>
              <p:nvPr/>
            </p:nvSpPr>
            <p:spPr>
              <a:xfrm>
                <a:off x="2761732" y="4274743"/>
                <a:ext cx="4202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DDDB079C-EC7C-4516-8325-C62933A17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1732" y="4274743"/>
                <a:ext cx="420243" cy="276999"/>
              </a:xfrm>
              <a:prstGeom prst="rect">
                <a:avLst/>
              </a:prstGeom>
              <a:blipFill>
                <a:blip r:embed="rId19"/>
                <a:stretch>
                  <a:fillRect l="-13043" r="-579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Rechthoek 57">
                <a:extLst>
                  <a:ext uri="{FF2B5EF4-FFF2-40B4-BE49-F238E27FC236}">
                    <a16:creationId xmlns:a16="http://schemas.microsoft.com/office/drawing/2014/main" id="{D93086C0-27D3-43F9-B35B-AF9A2F784617}"/>
                  </a:ext>
                </a:extLst>
              </p:cNvPr>
              <p:cNvSpPr/>
              <p:nvPr/>
            </p:nvSpPr>
            <p:spPr>
              <a:xfrm>
                <a:off x="3178193" y="4095314"/>
                <a:ext cx="622286" cy="6420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900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8" name="Rechthoek 57">
                <a:extLst>
                  <a:ext uri="{FF2B5EF4-FFF2-40B4-BE49-F238E27FC236}">
                    <a16:creationId xmlns:a16="http://schemas.microsoft.com/office/drawing/2014/main" id="{D93086C0-27D3-43F9-B35B-AF9A2F7846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193" y="4095314"/>
                <a:ext cx="622286" cy="64203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AE39436C-3976-467F-BA83-008C112DD8CA}"/>
                  </a:ext>
                </a:extLst>
              </p:cNvPr>
              <p:cNvSpPr txBox="1"/>
              <p:nvPr/>
            </p:nvSpPr>
            <p:spPr>
              <a:xfrm>
                <a:off x="3820841" y="4274742"/>
                <a:ext cx="8031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AE39436C-3976-467F-BA83-008C112DD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841" y="4274742"/>
                <a:ext cx="803104" cy="276999"/>
              </a:xfrm>
              <a:prstGeom prst="rect">
                <a:avLst/>
              </a:prstGeom>
              <a:blipFill>
                <a:blip r:embed="rId21"/>
                <a:stretch>
                  <a:fillRect l="-3030" r="-681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Pijl: gekromd omhoog 59">
            <a:extLst>
              <a:ext uri="{FF2B5EF4-FFF2-40B4-BE49-F238E27FC236}">
                <a16:creationId xmlns:a16="http://schemas.microsoft.com/office/drawing/2014/main" id="{515A9819-1599-4D52-BBD4-C4EF1C44522F}"/>
              </a:ext>
            </a:extLst>
          </p:cNvPr>
          <p:cNvSpPr/>
          <p:nvPr/>
        </p:nvSpPr>
        <p:spPr>
          <a:xfrm>
            <a:off x="7989050" y="3585298"/>
            <a:ext cx="3399383" cy="40239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D983BA4A-7BA2-4418-98C0-A1409F4E9015}"/>
                  </a:ext>
                </a:extLst>
              </p:cNvPr>
              <p:cNvSpPr txBox="1"/>
              <p:nvPr/>
            </p:nvSpPr>
            <p:spPr>
              <a:xfrm>
                <a:off x="9514323" y="3767986"/>
                <a:ext cx="40235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14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0,6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D983BA4A-7BA2-4418-98C0-A1409F4E90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4323" y="3767986"/>
                <a:ext cx="402354" cy="215444"/>
              </a:xfrm>
              <a:prstGeom prst="rect">
                <a:avLst/>
              </a:prstGeom>
              <a:blipFill>
                <a:blip r:embed="rId22"/>
                <a:stretch>
                  <a:fillRect l="-6061" r="-9091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Pijl: gekromd omhoog 61">
            <a:extLst>
              <a:ext uri="{FF2B5EF4-FFF2-40B4-BE49-F238E27FC236}">
                <a16:creationId xmlns:a16="http://schemas.microsoft.com/office/drawing/2014/main" id="{21743B71-3686-41F9-A2C8-3B7296485D82}"/>
              </a:ext>
            </a:extLst>
          </p:cNvPr>
          <p:cNvSpPr/>
          <p:nvPr/>
        </p:nvSpPr>
        <p:spPr>
          <a:xfrm flipH="1">
            <a:off x="8010093" y="3998783"/>
            <a:ext cx="3310366" cy="402397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kstvak 62">
                <a:extLst>
                  <a:ext uri="{FF2B5EF4-FFF2-40B4-BE49-F238E27FC236}">
                    <a16:creationId xmlns:a16="http://schemas.microsoft.com/office/drawing/2014/main" id="{2BE42A24-89AA-4743-AAF2-93115E286B6A}"/>
                  </a:ext>
                </a:extLst>
              </p:cNvPr>
              <p:cNvSpPr txBox="1"/>
              <p:nvPr/>
            </p:nvSpPr>
            <p:spPr>
              <a:xfrm>
                <a:off x="9525000" y="4491209"/>
                <a:ext cx="3938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nl-NL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0,6</m:t>
                      </m:r>
                    </m:oMath>
                  </m:oMathPara>
                </a14:m>
                <a:endParaRPr lang="nl-NL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3" name="Tekstvak 62">
                <a:extLst>
                  <a:ext uri="{FF2B5EF4-FFF2-40B4-BE49-F238E27FC236}">
                    <a16:creationId xmlns:a16="http://schemas.microsoft.com/office/drawing/2014/main" id="{2BE42A24-89AA-4743-AAF2-93115E286B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0" y="4491209"/>
                <a:ext cx="393826" cy="215444"/>
              </a:xfrm>
              <a:prstGeom prst="rect">
                <a:avLst/>
              </a:prstGeom>
              <a:blipFill>
                <a:blip r:embed="rId23"/>
                <a:stretch>
                  <a:fillRect l="-4688" r="-937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kstvak 63">
            <a:extLst>
              <a:ext uri="{FF2B5EF4-FFF2-40B4-BE49-F238E27FC236}">
                <a16:creationId xmlns:a16="http://schemas.microsoft.com/office/drawing/2014/main" id="{86B638E6-03C1-4A78-8A96-8EAAB1A06463}"/>
              </a:ext>
            </a:extLst>
          </p:cNvPr>
          <p:cNvSpPr txBox="1"/>
          <p:nvPr/>
        </p:nvSpPr>
        <p:spPr>
          <a:xfrm>
            <a:off x="2116097" y="419998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p:sp>
        <p:nvSpPr>
          <p:cNvPr id="65" name="Tekstvak 64">
            <a:extLst>
              <a:ext uri="{FF2B5EF4-FFF2-40B4-BE49-F238E27FC236}">
                <a16:creationId xmlns:a16="http://schemas.microsoft.com/office/drawing/2014/main" id="{8EE28C79-55B6-4531-BECA-5A10E90D7882}"/>
              </a:ext>
            </a:extLst>
          </p:cNvPr>
          <p:cNvSpPr txBox="1"/>
          <p:nvPr/>
        </p:nvSpPr>
        <p:spPr>
          <a:xfrm>
            <a:off x="2145037" y="4929782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p:sp>
        <p:nvSpPr>
          <p:cNvPr id="66" name="Tekstvak 65">
            <a:extLst>
              <a:ext uri="{FF2B5EF4-FFF2-40B4-BE49-F238E27FC236}">
                <a16:creationId xmlns:a16="http://schemas.microsoft.com/office/drawing/2014/main" id="{6A9182C4-0FFD-4BCF-9704-34988E478116}"/>
              </a:ext>
            </a:extLst>
          </p:cNvPr>
          <p:cNvSpPr txBox="1"/>
          <p:nvPr/>
        </p:nvSpPr>
        <p:spPr>
          <a:xfrm>
            <a:off x="792386" y="5683827"/>
            <a:ext cx="102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kstvak 66">
                <a:extLst>
                  <a:ext uri="{FF2B5EF4-FFF2-40B4-BE49-F238E27FC236}">
                    <a16:creationId xmlns:a16="http://schemas.microsoft.com/office/drawing/2014/main" id="{441EA213-06F9-4ADC-95BE-1D42F7216398}"/>
                  </a:ext>
                </a:extLst>
              </p:cNvPr>
              <p:cNvSpPr txBox="1"/>
              <p:nvPr/>
            </p:nvSpPr>
            <p:spPr>
              <a:xfrm>
                <a:off x="1874518" y="5724123"/>
                <a:ext cx="18583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=1500∙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0,945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7" name="Tekstvak 66">
                <a:extLst>
                  <a:ext uri="{FF2B5EF4-FFF2-40B4-BE49-F238E27FC236}">
                    <a16:creationId xmlns:a16="http://schemas.microsoft.com/office/drawing/2014/main" id="{441EA213-06F9-4ADC-95BE-1D42F72163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518" y="5724123"/>
                <a:ext cx="1858329" cy="276999"/>
              </a:xfrm>
              <a:prstGeom prst="rect">
                <a:avLst/>
              </a:prstGeom>
              <a:blipFill>
                <a:blip r:embed="rId24"/>
                <a:stretch>
                  <a:fillRect l="-2295" t="-2222" r="-65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9" name="Afbeelding 68">
            <a:extLst>
              <a:ext uri="{FF2B5EF4-FFF2-40B4-BE49-F238E27FC236}">
                <a16:creationId xmlns:a16="http://schemas.microsoft.com/office/drawing/2014/main" id="{9EC0954A-4051-4C46-A2E5-9AD97ECDA300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157" y="5004497"/>
            <a:ext cx="1887322" cy="119603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kstvak 69">
                <a:extLst>
                  <a:ext uri="{FF2B5EF4-FFF2-40B4-BE49-F238E27FC236}">
                    <a16:creationId xmlns:a16="http://schemas.microsoft.com/office/drawing/2014/main" id="{8B02B27F-01FB-4080-B316-4B41084BB2A0}"/>
                  </a:ext>
                </a:extLst>
              </p:cNvPr>
              <p:cNvSpPr txBox="1"/>
              <p:nvPr/>
            </p:nvSpPr>
            <p:spPr>
              <a:xfrm>
                <a:off x="11069552" y="2719416"/>
                <a:ext cx="51411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=9)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70" name="Tekstvak 69">
                <a:extLst>
                  <a:ext uri="{FF2B5EF4-FFF2-40B4-BE49-F238E27FC236}">
                    <a16:creationId xmlns:a16="http://schemas.microsoft.com/office/drawing/2014/main" id="{8B02B27F-01FB-4080-B316-4B41084BB2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9552" y="2719416"/>
                <a:ext cx="514115" cy="184666"/>
              </a:xfrm>
              <a:prstGeom prst="rect">
                <a:avLst/>
              </a:prstGeom>
              <a:blipFill>
                <a:blip r:embed="rId26"/>
                <a:stretch>
                  <a:fillRect l="-11905" t="-3333" r="-10714" b="-4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kstvak 70">
                <a:extLst>
                  <a:ext uri="{FF2B5EF4-FFF2-40B4-BE49-F238E27FC236}">
                    <a16:creationId xmlns:a16="http://schemas.microsoft.com/office/drawing/2014/main" id="{027B56B4-92B3-4003-AD16-2EC0C19DDD1F}"/>
                  </a:ext>
                </a:extLst>
              </p:cNvPr>
              <p:cNvSpPr txBox="1"/>
              <p:nvPr/>
            </p:nvSpPr>
            <p:spPr>
              <a:xfrm>
                <a:off x="10428832" y="2719416"/>
                <a:ext cx="51411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=8)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71" name="Tekstvak 70">
                <a:extLst>
                  <a:ext uri="{FF2B5EF4-FFF2-40B4-BE49-F238E27FC236}">
                    <a16:creationId xmlns:a16="http://schemas.microsoft.com/office/drawing/2014/main" id="{027B56B4-92B3-4003-AD16-2EC0C19DD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8832" y="2719416"/>
                <a:ext cx="514115" cy="184666"/>
              </a:xfrm>
              <a:prstGeom prst="rect">
                <a:avLst/>
              </a:prstGeom>
              <a:blipFill>
                <a:blip r:embed="rId27"/>
                <a:stretch>
                  <a:fillRect l="-11905" t="-3333" r="-10714" b="-4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kstvak 71">
                <a:extLst>
                  <a:ext uri="{FF2B5EF4-FFF2-40B4-BE49-F238E27FC236}">
                    <a16:creationId xmlns:a16="http://schemas.microsoft.com/office/drawing/2014/main" id="{8825224D-1F0B-4E92-AC18-B8EEDAFD6AC5}"/>
                  </a:ext>
                </a:extLst>
              </p:cNvPr>
              <p:cNvSpPr txBox="1"/>
              <p:nvPr/>
            </p:nvSpPr>
            <p:spPr>
              <a:xfrm>
                <a:off x="8319753" y="2719416"/>
                <a:ext cx="51411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=1)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72" name="Tekstvak 71">
                <a:extLst>
                  <a:ext uri="{FF2B5EF4-FFF2-40B4-BE49-F238E27FC236}">
                    <a16:creationId xmlns:a16="http://schemas.microsoft.com/office/drawing/2014/main" id="{8825224D-1F0B-4E92-AC18-B8EEDAFD6A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9753" y="2719416"/>
                <a:ext cx="514115" cy="184666"/>
              </a:xfrm>
              <a:prstGeom prst="rect">
                <a:avLst/>
              </a:prstGeom>
              <a:blipFill>
                <a:blip r:embed="rId28"/>
                <a:stretch>
                  <a:fillRect l="-11905" t="-3333" r="-10714" b="-4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kstvak 72">
                <a:extLst>
                  <a:ext uri="{FF2B5EF4-FFF2-40B4-BE49-F238E27FC236}">
                    <a16:creationId xmlns:a16="http://schemas.microsoft.com/office/drawing/2014/main" id="{CA47DB7D-0994-40B0-A566-5E6C6B10DD70}"/>
                  </a:ext>
                </a:extLst>
              </p:cNvPr>
              <p:cNvSpPr txBox="1"/>
              <p:nvPr/>
            </p:nvSpPr>
            <p:spPr>
              <a:xfrm>
                <a:off x="7720644" y="2719416"/>
                <a:ext cx="51411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=0)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73" name="Tekstvak 72">
                <a:extLst>
                  <a:ext uri="{FF2B5EF4-FFF2-40B4-BE49-F238E27FC236}">
                    <a16:creationId xmlns:a16="http://schemas.microsoft.com/office/drawing/2014/main" id="{CA47DB7D-0994-40B0-A566-5E6C6B10DD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0644" y="2719416"/>
                <a:ext cx="514115" cy="184666"/>
              </a:xfrm>
              <a:prstGeom prst="rect">
                <a:avLst/>
              </a:prstGeom>
              <a:blipFill>
                <a:blip r:embed="rId29"/>
                <a:stretch>
                  <a:fillRect l="-11905" t="-3333" r="-10714" b="-4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77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 animBg="1"/>
      <p:bldP spid="19" grpId="0"/>
      <p:bldP spid="20" grpId="0"/>
      <p:bldP spid="21" grpId="0"/>
      <p:bldP spid="2" grpId="0"/>
      <p:bldP spid="3" grpId="0"/>
      <p:bldP spid="5" grpId="0"/>
      <p:bldP spid="7" grpId="0"/>
      <p:bldP spid="42" grpId="0"/>
      <p:bldP spid="43" grpId="0" animBg="1"/>
      <p:bldP spid="44" grpId="0"/>
      <p:bldP spid="57" grpId="0"/>
      <p:bldP spid="58" grpId="0"/>
      <p:bldP spid="59" grpId="0"/>
      <p:bldP spid="60" grpId="0" animBg="1"/>
      <p:bldP spid="61" grpId="0"/>
      <p:bldP spid="62" grpId="0" animBg="1"/>
      <p:bldP spid="63" grpId="0"/>
      <p:bldP spid="64" grpId="0"/>
      <p:bldP spid="65" grpId="0"/>
      <p:bldP spid="66" grpId="0"/>
      <p:bldP spid="67" grpId="0"/>
      <p:bldP spid="70" grpId="0"/>
      <p:bldP spid="71" grpId="0"/>
      <p:bldP spid="72" grpId="0"/>
      <p:bldP spid="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F877F2E-DE46-4F39-BA46-370E9D64F952}"/>
              </a:ext>
            </a:extLst>
          </p:cNvPr>
          <p:cNvSpPr txBox="1"/>
          <p:nvPr/>
        </p:nvSpPr>
        <p:spPr>
          <a:xfrm>
            <a:off x="532658" y="52378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B45F774-782A-4963-90AF-D6AE7AD321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309" y="523783"/>
            <a:ext cx="4368089" cy="1655521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F476EE99-2CC8-4AF5-8944-D45553FF3E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90" y="2293946"/>
            <a:ext cx="4166006" cy="598475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E268A87B-7F01-45BC-863B-D0E7A56771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130" y="523783"/>
            <a:ext cx="2372868" cy="1563624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A68C796B-7BB3-4A51-BB4D-749DA561F492}"/>
              </a:ext>
            </a:extLst>
          </p:cNvPr>
          <p:cNvSpPr txBox="1"/>
          <p:nvPr/>
        </p:nvSpPr>
        <p:spPr>
          <a:xfrm>
            <a:off x="7329106" y="2293946"/>
            <a:ext cx="1039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Formule: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FFFA0EC-2F84-48A4-A3EC-CB0BEEF9B93D}"/>
                  </a:ext>
                </a:extLst>
              </p:cNvPr>
              <p:cNvSpPr txBox="1"/>
              <p:nvPr/>
            </p:nvSpPr>
            <p:spPr>
              <a:xfrm>
                <a:off x="8411238" y="2334242"/>
                <a:ext cx="19668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𝑵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𝟏𝟓𝟎𝟎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𝟗𝟒𝟓</m:t>
                          </m:r>
                        </m:e>
                        <m:sup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FFFA0EC-2F84-48A4-A3EC-CB0BEEF9B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1238" y="2334242"/>
                <a:ext cx="1966820" cy="276999"/>
              </a:xfrm>
              <a:prstGeom prst="rect">
                <a:avLst/>
              </a:prstGeom>
              <a:blipFill>
                <a:blip r:embed="rId5"/>
                <a:stretch>
                  <a:fillRect l="-2484" t="-2222" r="-93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335B84FB-DBAB-4A34-8E1D-0A8F80E1A94D}"/>
              </a:ext>
            </a:extLst>
          </p:cNvPr>
          <p:cNvSpPr txBox="1"/>
          <p:nvPr/>
        </p:nvSpPr>
        <p:spPr>
          <a:xfrm>
            <a:off x="696890" y="3000992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35385DB9-9C04-4D3E-9AFA-642201CC450A}"/>
                  </a:ext>
                </a:extLst>
              </p:cNvPr>
              <p:cNvSpPr txBox="1"/>
              <p:nvPr/>
            </p:nvSpPr>
            <p:spPr>
              <a:xfrm>
                <a:off x="1826956" y="3047158"/>
                <a:ext cx="9389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0,945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35385DB9-9C04-4D3E-9AFA-642201CC45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6956" y="3047158"/>
                <a:ext cx="938975" cy="276999"/>
              </a:xfrm>
              <a:prstGeom prst="rect">
                <a:avLst/>
              </a:prstGeom>
              <a:blipFill>
                <a:blip r:embed="rId6"/>
                <a:stretch>
                  <a:fillRect l="-5844" t="-2222" r="-194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hthoek 26">
                <a:extLst>
                  <a:ext uri="{FF2B5EF4-FFF2-40B4-BE49-F238E27FC236}">
                    <a16:creationId xmlns:a16="http://schemas.microsoft.com/office/drawing/2014/main" id="{E8517813-EEC1-4C70-8D8D-72F0F4A35968}"/>
                  </a:ext>
                </a:extLst>
              </p:cNvPr>
              <p:cNvSpPr/>
              <p:nvPr/>
            </p:nvSpPr>
            <p:spPr>
              <a:xfrm>
                <a:off x="2711502" y="2990105"/>
                <a:ext cx="5421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0,5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Rechthoek 26">
                <a:extLst>
                  <a:ext uri="{FF2B5EF4-FFF2-40B4-BE49-F238E27FC236}">
                    <a16:creationId xmlns:a16="http://schemas.microsoft.com/office/drawing/2014/main" id="{E8517813-EEC1-4C70-8D8D-72F0F4A359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502" y="2990105"/>
                <a:ext cx="542135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42F7D3E2-FE15-4AEA-A63E-D0D3EFE82341}"/>
              </a:ext>
            </a:extLst>
          </p:cNvPr>
          <p:cNvCxnSpPr/>
          <p:nvPr/>
        </p:nvCxnSpPr>
        <p:spPr>
          <a:xfrm>
            <a:off x="2073975" y="2566549"/>
            <a:ext cx="196959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vak 29">
            <a:extLst>
              <a:ext uri="{FF2B5EF4-FFF2-40B4-BE49-F238E27FC236}">
                <a16:creationId xmlns:a16="http://schemas.microsoft.com/office/drawing/2014/main" id="{C88AF935-CBDD-4144-BBDD-9C606728E0A3}"/>
              </a:ext>
            </a:extLst>
          </p:cNvPr>
          <p:cNvSpPr txBox="1"/>
          <p:nvPr/>
        </p:nvSpPr>
        <p:spPr>
          <a:xfrm>
            <a:off x="8311205" y="2754857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956DFB0F-36B2-407A-BF2D-67D75EF9B9FB}"/>
                  </a:ext>
                </a:extLst>
              </p:cNvPr>
              <p:cNvSpPr txBox="1"/>
              <p:nvPr/>
            </p:nvSpPr>
            <p:spPr>
              <a:xfrm>
                <a:off x="8993353" y="2801023"/>
                <a:ext cx="21985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januari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2001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956DFB0F-36B2-407A-BF2D-67D75EF9B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3353" y="2801023"/>
                <a:ext cx="2198551" cy="276999"/>
              </a:xfrm>
              <a:prstGeom prst="rect">
                <a:avLst/>
              </a:prstGeom>
              <a:blipFill>
                <a:blip r:embed="rId8"/>
                <a:stretch>
                  <a:fillRect l="-1662" r="-2216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26D2E32D-92BB-4B4C-9518-D3229FB8DCE3}"/>
                  </a:ext>
                </a:extLst>
              </p:cNvPr>
              <p:cNvSpPr txBox="1"/>
              <p:nvPr/>
            </p:nvSpPr>
            <p:spPr>
              <a:xfrm>
                <a:off x="8327433" y="3145970"/>
                <a:ext cx="13318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nl-NL" dirty="0"/>
                  <a:t> in jaren</a:t>
                </a:r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26D2E32D-92BB-4B4C-9518-D3229FB8D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7433" y="3145970"/>
                <a:ext cx="1331839" cy="369332"/>
              </a:xfrm>
              <a:prstGeom prst="rect">
                <a:avLst/>
              </a:prstGeom>
              <a:blipFill>
                <a:blip r:embed="rId9"/>
                <a:stretch>
                  <a:fillRect l="-3653" t="-8197" r="-3653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kstvak 32">
            <a:extLst>
              <a:ext uri="{FF2B5EF4-FFF2-40B4-BE49-F238E27FC236}">
                <a16:creationId xmlns:a16="http://schemas.microsoft.com/office/drawing/2014/main" id="{7D354308-C7FA-4753-8554-E540414E1F1E}"/>
              </a:ext>
            </a:extLst>
          </p:cNvPr>
          <p:cNvSpPr txBox="1"/>
          <p:nvPr/>
        </p:nvSpPr>
        <p:spPr>
          <a:xfrm>
            <a:off x="696890" y="3625049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5078C14E-C190-4B43-861D-46B2272F2F79}"/>
                  </a:ext>
                </a:extLst>
              </p:cNvPr>
              <p:cNvSpPr txBox="1"/>
              <p:nvPr/>
            </p:nvSpPr>
            <p:spPr>
              <a:xfrm>
                <a:off x="1656146" y="3670039"/>
                <a:ext cx="12066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0,945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5078C14E-C190-4B43-861D-46B2272F2F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6146" y="3670039"/>
                <a:ext cx="1206677" cy="276999"/>
              </a:xfrm>
              <a:prstGeom prst="rect">
                <a:avLst/>
              </a:prstGeom>
              <a:blipFill>
                <a:blip r:embed="rId10"/>
                <a:stretch>
                  <a:fillRect l="-4545" t="-2222" r="-1010" b="-17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7C285D3E-F8F9-47CA-B3FC-B55BEF2F8F1E}"/>
                  </a:ext>
                </a:extLst>
              </p:cNvPr>
              <p:cNvSpPr txBox="1"/>
              <p:nvPr/>
            </p:nvSpPr>
            <p:spPr>
              <a:xfrm>
                <a:off x="1656146" y="4119140"/>
                <a:ext cx="8677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7C285D3E-F8F9-47CA-B3FC-B55BEF2F8F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6146" y="4119140"/>
                <a:ext cx="867738" cy="276999"/>
              </a:xfrm>
              <a:prstGeom prst="rect">
                <a:avLst/>
              </a:prstGeom>
              <a:blipFill>
                <a:blip r:embed="rId11"/>
                <a:stretch>
                  <a:fillRect l="-6338" r="-7042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kstvak 35">
            <a:extLst>
              <a:ext uri="{FF2B5EF4-FFF2-40B4-BE49-F238E27FC236}">
                <a16:creationId xmlns:a16="http://schemas.microsoft.com/office/drawing/2014/main" id="{A963C2A8-A58F-4F20-953B-2267BA9865A2}"/>
              </a:ext>
            </a:extLst>
          </p:cNvPr>
          <p:cNvSpPr txBox="1"/>
          <p:nvPr/>
        </p:nvSpPr>
        <p:spPr>
          <a:xfrm>
            <a:off x="667798" y="4568241"/>
            <a:ext cx="2655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</a:t>
            </a:r>
            <a:r>
              <a:rPr lang="nl-NL" dirty="0" err="1"/>
              <a:t>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EE5A41D6-BDDE-473E-A02A-3AE0C5745A91}"/>
                  </a:ext>
                </a:extLst>
              </p:cNvPr>
              <p:cNvSpPr txBox="1"/>
              <p:nvPr/>
            </p:nvSpPr>
            <p:spPr>
              <a:xfrm>
                <a:off x="3363168" y="4614407"/>
                <a:ext cx="8161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0, 20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EE5A41D6-BDDE-473E-A02A-3AE0C5745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168" y="4614407"/>
                <a:ext cx="816185" cy="276999"/>
              </a:xfrm>
              <a:prstGeom prst="rect">
                <a:avLst/>
              </a:prstGeom>
              <a:blipFill>
                <a:blip r:embed="rId12"/>
                <a:stretch>
                  <a:fillRect r="-223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B7936523-BECF-427E-BE63-E1068EF46E19}"/>
                  </a:ext>
                </a:extLst>
              </p:cNvPr>
              <p:cNvSpPr txBox="1"/>
              <p:nvPr/>
            </p:nvSpPr>
            <p:spPr>
              <a:xfrm>
                <a:off x="4188528" y="4624797"/>
                <a:ext cx="5575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0, 1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B7936523-BECF-427E-BE63-E1068EF46E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528" y="4624797"/>
                <a:ext cx="557525" cy="276999"/>
              </a:xfrm>
              <a:prstGeom prst="rect">
                <a:avLst/>
              </a:prstGeom>
              <a:blipFill>
                <a:blip r:embed="rId1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kstvak 38">
            <a:extLst>
              <a:ext uri="{FF2B5EF4-FFF2-40B4-BE49-F238E27FC236}">
                <a16:creationId xmlns:a16="http://schemas.microsoft.com/office/drawing/2014/main" id="{EAE4408E-6691-40BA-A822-4EEA5C92E205}"/>
              </a:ext>
            </a:extLst>
          </p:cNvPr>
          <p:cNvSpPr txBox="1"/>
          <p:nvPr/>
        </p:nvSpPr>
        <p:spPr>
          <a:xfrm>
            <a:off x="2668473" y="4087705"/>
            <a:ext cx="1634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(neem het dubbele)</a:t>
            </a:r>
          </a:p>
        </p:txBody>
      </p:sp>
      <p:cxnSp>
        <p:nvCxnSpPr>
          <p:cNvPr id="41" name="Rechte verbindingslijn met pijl 40">
            <a:extLst>
              <a:ext uri="{FF2B5EF4-FFF2-40B4-BE49-F238E27FC236}">
                <a16:creationId xmlns:a16="http://schemas.microsoft.com/office/drawing/2014/main" id="{2D4BB4FE-8488-4C8D-BE51-AE0710E3DE7D}"/>
              </a:ext>
            </a:extLst>
          </p:cNvPr>
          <p:cNvCxnSpPr>
            <a:cxnSpLocks/>
          </p:cNvCxnSpPr>
          <p:nvPr/>
        </p:nvCxnSpPr>
        <p:spPr>
          <a:xfrm>
            <a:off x="4220917" y="4364309"/>
            <a:ext cx="287938" cy="2293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vak 41">
            <a:extLst>
              <a:ext uri="{FF2B5EF4-FFF2-40B4-BE49-F238E27FC236}">
                <a16:creationId xmlns:a16="http://schemas.microsoft.com/office/drawing/2014/main" id="{0F20F210-696F-4BBD-82FD-598316C7A128}"/>
              </a:ext>
            </a:extLst>
          </p:cNvPr>
          <p:cNvSpPr txBox="1"/>
          <p:nvPr/>
        </p:nvSpPr>
        <p:spPr>
          <a:xfrm>
            <a:off x="696890" y="5142101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DB351F5C-2782-4CA1-BDBF-CEA64BF73999}"/>
                  </a:ext>
                </a:extLst>
              </p:cNvPr>
              <p:cNvSpPr txBox="1"/>
              <p:nvPr/>
            </p:nvSpPr>
            <p:spPr>
              <a:xfrm>
                <a:off x="1419791" y="5183850"/>
                <a:ext cx="15138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=12,2528…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DB351F5C-2782-4CA1-BDBF-CEA64BF739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791" y="5183850"/>
                <a:ext cx="1513812" cy="276999"/>
              </a:xfrm>
              <a:prstGeom prst="rect">
                <a:avLst/>
              </a:prstGeom>
              <a:blipFill>
                <a:blip r:embed="rId14"/>
                <a:stretch>
                  <a:fillRect l="-201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304CF0CC-8DAF-40D8-A457-CB9A477E3A8A}"/>
                  </a:ext>
                </a:extLst>
              </p:cNvPr>
              <p:cNvSpPr txBox="1"/>
              <p:nvPr/>
            </p:nvSpPr>
            <p:spPr>
              <a:xfrm>
                <a:off x="640033" y="5795267"/>
                <a:ext cx="29676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halveringstijd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nl-NL" b="1" dirty="0"/>
                  <a:t> jaar</a:t>
                </a:r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304CF0CC-8DAF-40D8-A457-CB9A477E3A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33" y="5795267"/>
                <a:ext cx="2967607" cy="369332"/>
              </a:xfrm>
              <a:prstGeom prst="rect">
                <a:avLst/>
              </a:prstGeom>
              <a:blipFill>
                <a:blip r:embed="rId15"/>
                <a:stretch>
                  <a:fillRect l="-1848" t="-10000" r="-102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" name="Afbeelding 45">
            <a:extLst>
              <a:ext uri="{FF2B5EF4-FFF2-40B4-BE49-F238E27FC236}">
                <a16:creationId xmlns:a16="http://schemas.microsoft.com/office/drawing/2014/main" id="{4774C310-7FB5-42F7-B853-20C5E910723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842" y="3674008"/>
            <a:ext cx="3086100" cy="2324100"/>
          </a:xfrm>
          <a:prstGeom prst="rect">
            <a:avLst/>
          </a:prstGeom>
        </p:spPr>
      </p:pic>
      <p:pic>
        <p:nvPicPr>
          <p:cNvPr id="48" name="Afbeelding 47">
            <a:extLst>
              <a:ext uri="{FF2B5EF4-FFF2-40B4-BE49-F238E27FC236}">
                <a16:creationId xmlns:a16="http://schemas.microsoft.com/office/drawing/2014/main" id="{56A3356A-5698-4D25-8E87-20D6D024C0F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339" y="3669790"/>
            <a:ext cx="3086100" cy="2324100"/>
          </a:xfrm>
          <a:prstGeom prst="rect">
            <a:avLst/>
          </a:prstGeom>
        </p:spPr>
      </p:pic>
      <p:pic>
        <p:nvPicPr>
          <p:cNvPr id="50" name="Afbeelding 49">
            <a:extLst>
              <a:ext uri="{FF2B5EF4-FFF2-40B4-BE49-F238E27FC236}">
                <a16:creationId xmlns:a16="http://schemas.microsoft.com/office/drawing/2014/main" id="{C6FB91D0-F578-4AD1-AC2D-5408D9ECFC4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7911" y="3669557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A6978965-CF01-46EC-803B-83553D41773C}"/>
                  </a:ext>
                </a:extLst>
              </p:cNvPr>
              <p:cNvSpPr txBox="1"/>
              <p:nvPr/>
            </p:nvSpPr>
            <p:spPr>
              <a:xfrm>
                <a:off x="1555881" y="3045398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A6978965-CF01-46EC-803B-83553D4177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1" y="3045398"/>
                <a:ext cx="298159" cy="276999"/>
              </a:xfrm>
              <a:prstGeom prst="rect">
                <a:avLst/>
              </a:prstGeom>
              <a:blipFill>
                <a:blip r:embed="rId19"/>
                <a:stretch>
                  <a:fillRect l="-18367" r="-612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351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2" grpId="0"/>
      <p:bldP spid="43" grpId="0"/>
      <p:bldP spid="44" grpId="0"/>
      <p:bldP spid="51" grpId="0"/>
      <p:bldP spid="51" grpId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67</TotalTime>
  <Words>137</Words>
  <Application>Microsoft Office PowerPoint</Application>
  <PresentationFormat>Breedbeeld</PresentationFormat>
  <Paragraphs>50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9</cp:revision>
  <dcterms:created xsi:type="dcterms:W3CDTF">2019-11-16T07:29:58Z</dcterms:created>
  <dcterms:modified xsi:type="dcterms:W3CDTF">2019-11-16T08:37:01Z</dcterms:modified>
</cp:coreProperties>
</file>