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0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46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0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54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74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8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42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18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27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42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72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01BC-1341-4BB1-80DD-2617B6EFADC6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4D285-4B9D-49ED-B30A-44E77D0126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8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FE3BC21-680B-4C58-B1FE-5A344B3AEB0D}"/>
              </a:ext>
            </a:extLst>
          </p:cNvPr>
          <p:cNvSpPr txBox="1"/>
          <p:nvPr/>
        </p:nvSpPr>
        <p:spPr>
          <a:xfrm>
            <a:off x="514906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F40E92-A64C-4577-96AC-09827E240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836" y="506028"/>
            <a:ext cx="5992520" cy="971550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EB1ED348-D1B6-4696-8618-061AE2DA24AD}"/>
              </a:ext>
            </a:extLst>
          </p:cNvPr>
          <p:cNvCxnSpPr/>
          <p:nvPr/>
        </p:nvCxnSpPr>
        <p:spPr>
          <a:xfrm>
            <a:off x="2254827" y="864969"/>
            <a:ext cx="94557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E019388-3871-4ED1-BC67-952C26AF42AD}"/>
                  </a:ext>
                </a:extLst>
              </p:cNvPr>
              <p:cNvSpPr txBox="1"/>
              <p:nvPr/>
            </p:nvSpPr>
            <p:spPr>
              <a:xfrm>
                <a:off x="737754" y="1911927"/>
                <a:ext cx="44761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een groeipercentage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nl-NL" dirty="0"/>
                  <a:t> per tijdseenheid</a:t>
                </a:r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E019388-3871-4ED1-BC67-952C26AF4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54" y="1911927"/>
                <a:ext cx="4476162" cy="369332"/>
              </a:xfrm>
              <a:prstGeom prst="rect">
                <a:avLst/>
              </a:prstGeom>
              <a:blipFill>
                <a:blip r:embed="rId3"/>
                <a:stretch>
                  <a:fillRect l="-1090" t="-10000" r="-68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7DFA56CB-A09B-4DA1-8722-DCC663C3795F}"/>
              </a:ext>
            </a:extLst>
          </p:cNvPr>
          <p:cNvCxnSpPr>
            <a:cxnSpLocks/>
          </p:cNvCxnSpPr>
          <p:nvPr/>
        </p:nvCxnSpPr>
        <p:spPr>
          <a:xfrm>
            <a:off x="876659" y="2533011"/>
            <a:ext cx="5006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FB66765-6DE9-4948-ADB2-00373ECE54ED}"/>
                  </a:ext>
                </a:extLst>
              </p:cNvPr>
              <p:cNvSpPr txBox="1"/>
              <p:nvPr/>
            </p:nvSpPr>
            <p:spPr>
              <a:xfrm>
                <a:off x="1546950" y="2329479"/>
                <a:ext cx="36669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groeifactor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1,05</m:t>
                    </m:r>
                  </m:oMath>
                </a14:m>
                <a:r>
                  <a:rPr lang="nl-NL" dirty="0"/>
                  <a:t> per tijdseenheid</a:t>
                </a: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FB66765-6DE9-4948-ADB2-00373ECE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950" y="2329479"/>
                <a:ext cx="3666966" cy="369332"/>
              </a:xfrm>
              <a:prstGeom prst="rect">
                <a:avLst/>
              </a:prstGeom>
              <a:blipFill>
                <a:blip r:embed="rId4"/>
                <a:stretch>
                  <a:fillRect l="-1498" t="-8197" r="-83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hoek 12">
            <a:extLst>
              <a:ext uri="{FF2B5EF4-FFF2-40B4-BE49-F238E27FC236}">
                <a16:creationId xmlns:a16="http://schemas.microsoft.com/office/drawing/2014/main" id="{82328630-0675-432E-AA4B-96EB39BDCD48}"/>
              </a:ext>
            </a:extLst>
          </p:cNvPr>
          <p:cNvSpPr/>
          <p:nvPr/>
        </p:nvSpPr>
        <p:spPr>
          <a:xfrm>
            <a:off x="803388" y="1448381"/>
            <a:ext cx="130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Stel je hebt: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8B5CDAA2-AC61-44AD-A3C1-1E98DA9EAB6C}"/>
              </a:ext>
            </a:extLst>
          </p:cNvPr>
          <p:cNvCxnSpPr/>
          <p:nvPr/>
        </p:nvCxnSpPr>
        <p:spPr>
          <a:xfrm>
            <a:off x="5621479" y="1870362"/>
            <a:ext cx="0" cy="33250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B613907-8E19-4817-A48C-35F1FBFB9271}"/>
              </a:ext>
            </a:extLst>
          </p:cNvPr>
          <p:cNvCxnSpPr/>
          <p:nvPr/>
        </p:nvCxnSpPr>
        <p:spPr>
          <a:xfrm>
            <a:off x="5891645" y="864969"/>
            <a:ext cx="196388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40BAE8D0-72DD-480B-ACC9-192987F992D2}"/>
              </a:ext>
            </a:extLst>
          </p:cNvPr>
          <p:cNvCxnSpPr>
            <a:cxnSpLocks/>
          </p:cNvCxnSpPr>
          <p:nvPr/>
        </p:nvCxnSpPr>
        <p:spPr>
          <a:xfrm>
            <a:off x="2218459" y="1131669"/>
            <a:ext cx="139757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jl: gekromd omlaag 19">
            <a:extLst>
              <a:ext uri="{FF2B5EF4-FFF2-40B4-BE49-F238E27FC236}">
                <a16:creationId xmlns:a16="http://schemas.microsoft.com/office/drawing/2014/main" id="{9F754C3D-14F6-48FC-A963-21015DB37E3E}"/>
              </a:ext>
            </a:extLst>
          </p:cNvPr>
          <p:cNvSpPr/>
          <p:nvPr/>
        </p:nvSpPr>
        <p:spPr>
          <a:xfrm>
            <a:off x="3380432" y="1287073"/>
            <a:ext cx="5399885" cy="624854"/>
          </a:xfrm>
          <a:prstGeom prst="curved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774D0D8-31DC-449D-B895-4D4E9AA39283}"/>
                  </a:ext>
                </a:extLst>
              </p:cNvPr>
              <p:cNvSpPr txBox="1"/>
              <p:nvPr/>
            </p:nvSpPr>
            <p:spPr>
              <a:xfrm>
                <a:off x="6044045" y="1911927"/>
                <a:ext cx="4732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een groeipercentage van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dirty="0"/>
                  <a:t> per tijdseenheid</a:t>
                </a: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774D0D8-31DC-449D-B895-4D4E9AA39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045" y="1911927"/>
                <a:ext cx="4732642" cy="369332"/>
              </a:xfrm>
              <a:prstGeom prst="rect">
                <a:avLst/>
              </a:prstGeom>
              <a:blipFill>
                <a:blip r:embed="rId5"/>
                <a:stretch>
                  <a:fillRect l="-103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642B052C-B0B6-4D0A-93F8-B467AA4E5955}"/>
              </a:ext>
            </a:extLst>
          </p:cNvPr>
          <p:cNvCxnSpPr>
            <a:cxnSpLocks/>
          </p:cNvCxnSpPr>
          <p:nvPr/>
        </p:nvCxnSpPr>
        <p:spPr>
          <a:xfrm>
            <a:off x="6307793" y="2544930"/>
            <a:ext cx="5006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1636331-B81D-4E7E-BF2F-F9A3133B8BEB}"/>
                  </a:ext>
                </a:extLst>
              </p:cNvPr>
              <p:cNvSpPr txBox="1"/>
              <p:nvPr/>
            </p:nvSpPr>
            <p:spPr>
              <a:xfrm>
                <a:off x="6978084" y="2341398"/>
                <a:ext cx="36669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groeifactor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1,10</m:t>
                    </m:r>
                  </m:oMath>
                </a14:m>
                <a:r>
                  <a:rPr lang="nl-NL" dirty="0"/>
                  <a:t> per tijdseenheid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1636331-B81D-4E7E-BF2F-F9A3133B8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084" y="2341398"/>
                <a:ext cx="3666966" cy="369332"/>
              </a:xfrm>
              <a:prstGeom prst="rect">
                <a:avLst/>
              </a:prstGeom>
              <a:blipFill>
                <a:blip r:embed="rId6"/>
                <a:stretch>
                  <a:fillRect l="-1498" t="-8197" r="-83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07E48752-21FF-43CE-98F5-9D70C9E0F9B6}"/>
              </a:ext>
            </a:extLst>
          </p:cNvPr>
          <p:cNvSpPr txBox="1"/>
          <p:nvPr/>
        </p:nvSpPr>
        <p:spPr>
          <a:xfrm>
            <a:off x="779256" y="2843899"/>
            <a:ext cx="1874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Verdubbelingstijd: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701DE0A-829E-478D-AC84-02CF5B6A05D3}"/>
              </a:ext>
            </a:extLst>
          </p:cNvPr>
          <p:cNvSpPr txBox="1"/>
          <p:nvPr/>
        </p:nvSpPr>
        <p:spPr>
          <a:xfrm>
            <a:off x="5992199" y="2842146"/>
            <a:ext cx="1874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Verdubbelingstijd: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963AB84-DCAC-4DA5-94A4-AF04720378F4}"/>
                  </a:ext>
                </a:extLst>
              </p:cNvPr>
              <p:cNvSpPr txBox="1"/>
              <p:nvPr/>
            </p:nvSpPr>
            <p:spPr>
              <a:xfrm>
                <a:off x="2917247" y="2904972"/>
                <a:ext cx="1003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963AB84-DCAC-4DA5-94A4-AF0472037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247" y="2904972"/>
                <a:ext cx="1003095" cy="276999"/>
              </a:xfrm>
              <a:prstGeom prst="rect">
                <a:avLst/>
              </a:prstGeom>
              <a:blipFill>
                <a:blip r:embed="rId7"/>
                <a:stretch>
                  <a:fillRect l="-5488" t="-2222" r="-548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9A93AF4-7A0B-43A0-B341-B56B49997096}"/>
                  </a:ext>
                </a:extLst>
              </p:cNvPr>
              <p:cNvSpPr txBox="1"/>
              <p:nvPr/>
            </p:nvSpPr>
            <p:spPr>
              <a:xfrm>
                <a:off x="7973423" y="2888312"/>
                <a:ext cx="1003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9A93AF4-7A0B-43A0-B341-B56B499970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423" y="2888312"/>
                <a:ext cx="1003095" cy="276999"/>
              </a:xfrm>
              <a:prstGeom prst="rect">
                <a:avLst/>
              </a:prstGeom>
              <a:blipFill>
                <a:blip r:embed="rId8"/>
                <a:stretch>
                  <a:fillRect l="-5455" t="-2222" r="-48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FA618885-EF6A-440B-A338-7FBDD38CBAF8}"/>
              </a:ext>
            </a:extLst>
          </p:cNvPr>
          <p:cNvSpPr txBox="1"/>
          <p:nvPr/>
        </p:nvSpPr>
        <p:spPr>
          <a:xfrm>
            <a:off x="752310" y="3343483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0FA3A69-0AB5-45DB-A029-C120DAEDB6D9}"/>
                  </a:ext>
                </a:extLst>
              </p:cNvPr>
              <p:cNvSpPr txBox="1"/>
              <p:nvPr/>
            </p:nvSpPr>
            <p:spPr>
              <a:xfrm>
                <a:off x="1700124" y="3389649"/>
                <a:ext cx="11094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0FA3A69-0AB5-45DB-A029-C120DAEDB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124" y="3389649"/>
                <a:ext cx="1109406" cy="276999"/>
              </a:xfrm>
              <a:prstGeom prst="rect">
                <a:avLst/>
              </a:prstGeom>
              <a:blipFill>
                <a:blip r:embed="rId9"/>
                <a:stretch>
                  <a:fillRect l="-4945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3BFF429-F7BE-411B-A326-96D9E512FA65}"/>
                  </a:ext>
                </a:extLst>
              </p:cNvPr>
              <p:cNvSpPr txBox="1"/>
              <p:nvPr/>
            </p:nvSpPr>
            <p:spPr>
              <a:xfrm>
                <a:off x="1720906" y="3839425"/>
                <a:ext cx="691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3BFF429-F7BE-411B-A326-96D9E512F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906" y="3839425"/>
                <a:ext cx="691408" cy="276999"/>
              </a:xfrm>
              <a:prstGeom prst="rect">
                <a:avLst/>
              </a:prstGeom>
              <a:blipFill>
                <a:blip r:embed="rId10"/>
                <a:stretch>
                  <a:fillRect l="-7018" r="-789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6BE1B73E-981A-4F8F-98DA-2C8522B2851F}"/>
              </a:ext>
            </a:extLst>
          </p:cNvPr>
          <p:cNvSpPr txBox="1"/>
          <p:nvPr/>
        </p:nvSpPr>
        <p:spPr>
          <a:xfrm>
            <a:off x="6049240" y="340255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E7680AA-390E-4909-87C5-C688EA138269}"/>
                  </a:ext>
                </a:extLst>
              </p:cNvPr>
              <p:cNvSpPr txBox="1"/>
              <p:nvPr/>
            </p:nvSpPr>
            <p:spPr>
              <a:xfrm>
                <a:off x="6997054" y="3448721"/>
                <a:ext cx="11094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E7680AA-390E-4909-87C5-C688EA138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054" y="3448721"/>
                <a:ext cx="1109406" cy="276999"/>
              </a:xfrm>
              <a:prstGeom prst="rect">
                <a:avLst/>
              </a:prstGeom>
              <a:blipFill>
                <a:blip r:embed="rId11"/>
                <a:stretch>
                  <a:fillRect l="-494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F2ADAAB-FC87-41E0-98A1-B65C02CCB405}"/>
                  </a:ext>
                </a:extLst>
              </p:cNvPr>
              <p:cNvSpPr txBox="1"/>
              <p:nvPr/>
            </p:nvSpPr>
            <p:spPr>
              <a:xfrm>
                <a:off x="7017836" y="3898497"/>
                <a:ext cx="691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F2ADAAB-FC87-41E0-98A1-B65C02CCB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836" y="3898497"/>
                <a:ext cx="691408" cy="276999"/>
              </a:xfrm>
              <a:prstGeom prst="rect">
                <a:avLst/>
              </a:prstGeom>
              <a:blipFill>
                <a:blip r:embed="rId12"/>
                <a:stretch>
                  <a:fillRect l="-7018" r="-789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>
            <a:extLst>
              <a:ext uri="{FF2B5EF4-FFF2-40B4-BE49-F238E27FC236}">
                <a16:creationId xmlns:a16="http://schemas.microsoft.com/office/drawing/2014/main" id="{EA91137C-36F5-426D-A113-5FC499A7DD43}"/>
              </a:ext>
            </a:extLst>
          </p:cNvPr>
          <p:cNvSpPr txBox="1"/>
          <p:nvPr/>
        </p:nvSpPr>
        <p:spPr>
          <a:xfrm>
            <a:off x="672511" y="4234771"/>
            <a:ext cx="270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A8BE6BB-9F56-47C6-B6BE-52C11CAF036C}"/>
                  </a:ext>
                </a:extLst>
              </p:cNvPr>
              <p:cNvSpPr txBox="1"/>
              <p:nvPr/>
            </p:nvSpPr>
            <p:spPr>
              <a:xfrm>
                <a:off x="3313911" y="4291328"/>
                <a:ext cx="13208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0, 20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A8BE6BB-9F56-47C6-B6BE-52C11CAF0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911" y="4291328"/>
                <a:ext cx="1320811" cy="276999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91BB8279-E49F-4D8B-B684-4BD1AAB816FC}"/>
              </a:ext>
            </a:extLst>
          </p:cNvPr>
          <p:cNvSpPr txBox="1"/>
          <p:nvPr/>
        </p:nvSpPr>
        <p:spPr>
          <a:xfrm>
            <a:off x="830729" y="4699776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9BCFFB4-BEAB-4A1D-B68D-3228F2C5E83C}"/>
                  </a:ext>
                </a:extLst>
              </p:cNvPr>
              <p:cNvSpPr txBox="1"/>
              <p:nvPr/>
            </p:nvSpPr>
            <p:spPr>
              <a:xfrm>
                <a:off x="1537070" y="4734134"/>
                <a:ext cx="9174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9BCFFB4-BEAB-4A1D-B68D-3228F2C5E8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070" y="4734134"/>
                <a:ext cx="917495" cy="276999"/>
              </a:xfrm>
              <a:prstGeom prst="rect">
                <a:avLst/>
              </a:prstGeom>
              <a:blipFill>
                <a:blip r:embed="rId14"/>
                <a:stretch>
                  <a:fillRect l="-3311" r="-596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1F0F07C8-0583-46F3-AFC8-9A619BC99D21}"/>
              </a:ext>
            </a:extLst>
          </p:cNvPr>
          <p:cNvSpPr txBox="1"/>
          <p:nvPr/>
        </p:nvSpPr>
        <p:spPr>
          <a:xfrm>
            <a:off x="6044045" y="4234771"/>
            <a:ext cx="270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F816F99-820C-4F8B-B476-EF55E2628E7C}"/>
                  </a:ext>
                </a:extLst>
              </p:cNvPr>
              <p:cNvSpPr txBox="1"/>
              <p:nvPr/>
            </p:nvSpPr>
            <p:spPr>
              <a:xfrm>
                <a:off x="8685445" y="4291328"/>
                <a:ext cx="13208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0, 20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F816F99-820C-4F8B-B476-EF55E2628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445" y="4291328"/>
                <a:ext cx="1320811" cy="276999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BA4908D0-F7D8-4EC9-B20A-C887432D0E7C}"/>
              </a:ext>
            </a:extLst>
          </p:cNvPr>
          <p:cNvSpPr txBox="1"/>
          <p:nvPr/>
        </p:nvSpPr>
        <p:spPr>
          <a:xfrm>
            <a:off x="6202263" y="4699776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1E02A97C-9D61-49FD-AB34-E08C55C5451A}"/>
                  </a:ext>
                </a:extLst>
              </p:cNvPr>
              <p:cNvSpPr txBox="1"/>
              <p:nvPr/>
            </p:nvSpPr>
            <p:spPr>
              <a:xfrm>
                <a:off x="6908604" y="4734134"/>
                <a:ext cx="7892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1E02A97C-9D61-49FD-AB34-E08C55C54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8604" y="4734134"/>
                <a:ext cx="789255" cy="276999"/>
              </a:xfrm>
              <a:prstGeom prst="rect">
                <a:avLst/>
              </a:prstGeom>
              <a:blipFill>
                <a:blip r:embed="rId16"/>
                <a:stretch>
                  <a:fillRect l="-3846" r="-692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Pijl: gekromd omhoog 41">
            <a:extLst>
              <a:ext uri="{FF2B5EF4-FFF2-40B4-BE49-F238E27FC236}">
                <a16:creationId xmlns:a16="http://schemas.microsoft.com/office/drawing/2014/main" id="{4CC384A1-645C-4F3C-AE50-82E00134113E}"/>
              </a:ext>
            </a:extLst>
          </p:cNvPr>
          <p:cNvSpPr/>
          <p:nvPr/>
        </p:nvSpPr>
        <p:spPr>
          <a:xfrm>
            <a:off x="2218459" y="5069108"/>
            <a:ext cx="5399885" cy="503852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13299E70-EA43-4637-A935-CD0F0E4E3DD6}"/>
                  </a:ext>
                </a:extLst>
              </p:cNvPr>
              <p:cNvSpPr txBox="1"/>
              <p:nvPr/>
            </p:nvSpPr>
            <p:spPr>
              <a:xfrm>
                <a:off x="4376270" y="5158971"/>
                <a:ext cx="109164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14,2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13299E70-EA43-4637-A935-CD0F0E4E3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270" y="5158971"/>
                <a:ext cx="1091646" cy="518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D02DC69-C01A-4B2E-B8CB-1DB0B4156215}"/>
                  </a:ext>
                </a:extLst>
              </p:cNvPr>
              <p:cNvSpPr txBox="1"/>
              <p:nvPr/>
            </p:nvSpPr>
            <p:spPr>
              <a:xfrm>
                <a:off x="5515326" y="5279773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D02DC69-C01A-4B2E-B8CB-1DB0B4156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326" y="5279773"/>
                <a:ext cx="594715" cy="276999"/>
              </a:xfrm>
              <a:prstGeom prst="rect">
                <a:avLst/>
              </a:prstGeom>
              <a:blipFill>
                <a:blip r:embed="rId18"/>
                <a:stretch>
                  <a:fillRect l="-7216" r="-927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A8780183-EA31-4E7E-9A32-BBAF1C20F88F}"/>
              </a:ext>
            </a:extLst>
          </p:cNvPr>
          <p:cNvSpPr txBox="1"/>
          <p:nvPr/>
        </p:nvSpPr>
        <p:spPr>
          <a:xfrm>
            <a:off x="1019327" y="5881738"/>
            <a:ext cx="992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Een verdubbeling van het groeipercentage heeft niet een halvering van de verdubbelingstijd als gevolg</a:t>
            </a:r>
          </a:p>
        </p:txBody>
      </p:sp>
      <p:sp>
        <p:nvSpPr>
          <p:cNvPr id="46" name="Tekstballon: rechthoek met afgeronde hoeken 45">
            <a:extLst>
              <a:ext uri="{FF2B5EF4-FFF2-40B4-BE49-F238E27FC236}">
                <a16:creationId xmlns:a16="http://schemas.microsoft.com/office/drawing/2014/main" id="{89CCFB20-25BF-40ED-B0A2-9F23633C37F2}"/>
              </a:ext>
            </a:extLst>
          </p:cNvPr>
          <p:cNvSpPr/>
          <p:nvPr/>
        </p:nvSpPr>
        <p:spPr>
          <a:xfrm>
            <a:off x="8685445" y="506028"/>
            <a:ext cx="2991649" cy="603463"/>
          </a:xfrm>
          <a:prstGeom prst="wedgeRoundRectCallout">
            <a:avLst>
              <a:gd name="adj1" fmla="val -65929"/>
              <a:gd name="adj2" fmla="val 1219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Probeer een tegenvoorbeeld te geven</a:t>
            </a:r>
          </a:p>
        </p:txBody>
      </p: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ADFF6DF5-725B-40F4-8BD4-31372265EF10}"/>
              </a:ext>
            </a:extLst>
          </p:cNvPr>
          <p:cNvCxnSpPr/>
          <p:nvPr/>
        </p:nvCxnSpPr>
        <p:spPr>
          <a:xfrm>
            <a:off x="4082142" y="1120783"/>
            <a:ext cx="31242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31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20" grpId="0" animBg="1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38</TotalTime>
  <Words>106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2019-11-15T12:53:12Z</dcterms:created>
  <dcterms:modified xsi:type="dcterms:W3CDTF">2019-11-15T13:31:48Z</dcterms:modified>
</cp:coreProperties>
</file>