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01BC-1341-4BB1-80DD-2617B6EFADC6}" type="datetimeFigureOut">
              <a:rPr lang="nl-NL" smtClean="0"/>
              <a:t>15-11-2019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D285-4B9D-49ED-B30A-44E77D012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803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01BC-1341-4BB1-80DD-2617B6EFADC6}" type="datetimeFigureOut">
              <a:rPr lang="nl-NL" smtClean="0"/>
              <a:t>15-11-2019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D285-4B9D-49ED-B30A-44E77D012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446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01BC-1341-4BB1-80DD-2617B6EFADC6}" type="datetimeFigureOut">
              <a:rPr lang="nl-NL" smtClean="0"/>
              <a:t>15-11-2019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D285-4B9D-49ED-B30A-44E77D012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109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01BC-1341-4BB1-80DD-2617B6EFADC6}" type="datetimeFigureOut">
              <a:rPr lang="nl-NL" smtClean="0"/>
              <a:t>15-11-2019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D285-4B9D-49ED-B30A-44E77D012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154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01BC-1341-4BB1-80DD-2617B6EFADC6}" type="datetimeFigureOut">
              <a:rPr lang="nl-NL" smtClean="0"/>
              <a:t>15-11-2019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D285-4B9D-49ED-B30A-44E77D012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774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01BC-1341-4BB1-80DD-2617B6EFADC6}" type="datetimeFigureOut">
              <a:rPr lang="nl-NL" smtClean="0"/>
              <a:t>15-11-2019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D285-4B9D-49ED-B30A-44E77D012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8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01BC-1341-4BB1-80DD-2617B6EFADC6}" type="datetimeFigureOut">
              <a:rPr lang="nl-NL" smtClean="0"/>
              <a:t>15-11-2019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D285-4B9D-49ED-B30A-44E77D012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0423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01BC-1341-4BB1-80DD-2617B6EFADC6}" type="datetimeFigureOut">
              <a:rPr lang="nl-NL" smtClean="0"/>
              <a:t>15-11-2019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D285-4B9D-49ED-B30A-44E77D012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418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01BC-1341-4BB1-80DD-2617B6EFADC6}" type="datetimeFigureOut">
              <a:rPr lang="nl-NL" smtClean="0"/>
              <a:t>15-11-2019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D285-4B9D-49ED-B30A-44E77D012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327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01BC-1341-4BB1-80DD-2617B6EFADC6}" type="datetimeFigureOut">
              <a:rPr lang="nl-NL" smtClean="0"/>
              <a:t>15-11-2019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D285-4B9D-49ED-B30A-44E77D012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7420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401BC-1341-4BB1-80DD-2617B6EFADC6}" type="datetimeFigureOut">
              <a:rPr lang="nl-NL" smtClean="0"/>
              <a:t>15-11-2019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4D285-4B9D-49ED-B30A-44E77D012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672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401BC-1341-4BB1-80DD-2617B6EFADC6}" type="datetimeFigureOut">
              <a:rPr lang="nl-NL" smtClean="0"/>
              <a:t>15-11-2019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4D285-4B9D-49ED-B30A-44E77D0126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089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8FE3BC21-680B-4C58-B1FE-5A344B3AEB0D}"/>
              </a:ext>
            </a:extLst>
          </p:cNvPr>
          <p:cNvSpPr txBox="1"/>
          <p:nvPr/>
        </p:nvSpPr>
        <p:spPr>
          <a:xfrm>
            <a:off x="514906" y="506028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38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0F40E92-A64C-4577-96AC-09827E2400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836" y="506028"/>
            <a:ext cx="5992520" cy="971550"/>
          </a:xfrm>
          <a:prstGeom prst="rect">
            <a:avLst/>
          </a:prstGeom>
        </p:spPr>
      </p:pic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EB1ED348-D1B6-4696-8618-061AE2DA24AD}"/>
              </a:ext>
            </a:extLst>
          </p:cNvPr>
          <p:cNvCxnSpPr/>
          <p:nvPr/>
        </p:nvCxnSpPr>
        <p:spPr>
          <a:xfrm>
            <a:off x="2254827" y="864969"/>
            <a:ext cx="94557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9E019388-3871-4ED1-BC67-952C26AF42AD}"/>
                  </a:ext>
                </a:extLst>
              </p:cNvPr>
              <p:cNvSpPr txBox="1"/>
              <p:nvPr/>
            </p:nvSpPr>
            <p:spPr>
              <a:xfrm>
                <a:off x="737754" y="1911927"/>
                <a:ext cx="44761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een groeipercentage van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5%</m:t>
                    </m:r>
                  </m:oMath>
                </a14:m>
                <a:r>
                  <a:rPr lang="nl-NL" dirty="0"/>
                  <a:t> per tijdseenheid</a:t>
                </a:r>
              </a:p>
            </p:txBody>
          </p:sp>
        </mc:Choice>
        <mc:Fallback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9E019388-3871-4ED1-BC67-952C26AF42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754" y="1911927"/>
                <a:ext cx="4476162" cy="369332"/>
              </a:xfrm>
              <a:prstGeom prst="rect">
                <a:avLst/>
              </a:prstGeom>
              <a:blipFill>
                <a:blip r:embed="rId3"/>
                <a:stretch>
                  <a:fillRect l="-1090" t="-10000" r="-681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Rechte verbindingslijn met pijl 10">
            <a:extLst>
              <a:ext uri="{FF2B5EF4-FFF2-40B4-BE49-F238E27FC236}">
                <a16:creationId xmlns:a16="http://schemas.microsoft.com/office/drawing/2014/main" id="{7DFA56CB-A09B-4DA1-8722-DCC663C3795F}"/>
              </a:ext>
            </a:extLst>
          </p:cNvPr>
          <p:cNvCxnSpPr>
            <a:cxnSpLocks/>
          </p:cNvCxnSpPr>
          <p:nvPr/>
        </p:nvCxnSpPr>
        <p:spPr>
          <a:xfrm>
            <a:off x="876659" y="2533011"/>
            <a:ext cx="50068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2FB66765-6DE9-4948-ADB2-00373ECE54ED}"/>
                  </a:ext>
                </a:extLst>
              </p:cNvPr>
              <p:cNvSpPr txBox="1"/>
              <p:nvPr/>
            </p:nvSpPr>
            <p:spPr>
              <a:xfrm>
                <a:off x="1546950" y="2329479"/>
                <a:ext cx="36669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groeifactor van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1,05</m:t>
                    </m:r>
                  </m:oMath>
                </a14:m>
                <a:r>
                  <a:rPr lang="nl-NL" dirty="0"/>
                  <a:t> per tijdseenheid</a:t>
                </a:r>
              </a:p>
            </p:txBody>
          </p:sp>
        </mc:Choice>
        <mc:Fallback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2FB66765-6DE9-4948-ADB2-00373ECE54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6950" y="2329479"/>
                <a:ext cx="3666966" cy="369332"/>
              </a:xfrm>
              <a:prstGeom prst="rect">
                <a:avLst/>
              </a:prstGeom>
              <a:blipFill>
                <a:blip r:embed="rId4"/>
                <a:stretch>
                  <a:fillRect l="-1498" t="-8197" r="-832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hthoek 12">
            <a:extLst>
              <a:ext uri="{FF2B5EF4-FFF2-40B4-BE49-F238E27FC236}">
                <a16:creationId xmlns:a16="http://schemas.microsoft.com/office/drawing/2014/main" id="{82328630-0675-432E-AA4B-96EB39BDCD48}"/>
              </a:ext>
            </a:extLst>
          </p:cNvPr>
          <p:cNvSpPr/>
          <p:nvPr/>
        </p:nvSpPr>
        <p:spPr>
          <a:xfrm>
            <a:off x="803388" y="1448381"/>
            <a:ext cx="1306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Stel je hebt:</a:t>
            </a:r>
          </a:p>
        </p:txBody>
      </p: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8B5CDAA2-AC61-44AD-A3C1-1E98DA9EAB6C}"/>
              </a:ext>
            </a:extLst>
          </p:cNvPr>
          <p:cNvCxnSpPr/>
          <p:nvPr/>
        </p:nvCxnSpPr>
        <p:spPr>
          <a:xfrm>
            <a:off x="5621479" y="1870362"/>
            <a:ext cx="0" cy="332508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>
            <a:extLst>
              <a:ext uri="{FF2B5EF4-FFF2-40B4-BE49-F238E27FC236}">
                <a16:creationId xmlns:a16="http://schemas.microsoft.com/office/drawing/2014/main" id="{CB613907-8E19-4817-A48C-35F1FBFB9271}"/>
              </a:ext>
            </a:extLst>
          </p:cNvPr>
          <p:cNvCxnSpPr/>
          <p:nvPr/>
        </p:nvCxnSpPr>
        <p:spPr>
          <a:xfrm>
            <a:off x="5891645" y="864969"/>
            <a:ext cx="1963882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40BAE8D0-72DD-480B-ACC9-192987F992D2}"/>
              </a:ext>
            </a:extLst>
          </p:cNvPr>
          <p:cNvCxnSpPr>
            <a:cxnSpLocks/>
          </p:cNvCxnSpPr>
          <p:nvPr/>
        </p:nvCxnSpPr>
        <p:spPr>
          <a:xfrm>
            <a:off x="2218459" y="1131669"/>
            <a:ext cx="1397577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jl: gekromd omlaag 19">
            <a:extLst>
              <a:ext uri="{FF2B5EF4-FFF2-40B4-BE49-F238E27FC236}">
                <a16:creationId xmlns:a16="http://schemas.microsoft.com/office/drawing/2014/main" id="{9F754C3D-14F6-48FC-A963-21015DB37E3E}"/>
              </a:ext>
            </a:extLst>
          </p:cNvPr>
          <p:cNvSpPr/>
          <p:nvPr/>
        </p:nvSpPr>
        <p:spPr>
          <a:xfrm>
            <a:off x="3380432" y="1287073"/>
            <a:ext cx="5399885" cy="624854"/>
          </a:xfrm>
          <a:prstGeom prst="curved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5774D0D8-31DC-449D-B895-4D4E9AA39283}"/>
                  </a:ext>
                </a:extLst>
              </p:cNvPr>
              <p:cNvSpPr txBox="1"/>
              <p:nvPr/>
            </p:nvSpPr>
            <p:spPr>
              <a:xfrm>
                <a:off x="6044045" y="1911927"/>
                <a:ext cx="47326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een groeipercentage van </a:t>
                </a:r>
                <a14:m>
                  <m:oMath xmlns:m="http://schemas.openxmlformats.org/officeDocument/2006/math">
                    <m:r>
                      <a:rPr lang="nl-NL" b="0" i="0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nl-NL" dirty="0"/>
                  <a:t> per tijdseenheid</a:t>
                </a:r>
              </a:p>
            </p:txBody>
          </p:sp>
        </mc:Choice>
        <mc:Fallback>
          <p:sp>
            <p:nvSpPr>
              <p:cNvPr id="21" name="Tekstvak 20">
                <a:extLst>
                  <a:ext uri="{FF2B5EF4-FFF2-40B4-BE49-F238E27FC236}">
                    <a16:creationId xmlns:a16="http://schemas.microsoft.com/office/drawing/2014/main" id="{5774D0D8-31DC-449D-B895-4D4E9AA392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4045" y="1911927"/>
                <a:ext cx="4732642" cy="369332"/>
              </a:xfrm>
              <a:prstGeom prst="rect">
                <a:avLst/>
              </a:prstGeom>
              <a:blipFill>
                <a:blip r:embed="rId5"/>
                <a:stretch>
                  <a:fillRect l="-1030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Rechte verbindingslijn met pijl 21">
            <a:extLst>
              <a:ext uri="{FF2B5EF4-FFF2-40B4-BE49-F238E27FC236}">
                <a16:creationId xmlns:a16="http://schemas.microsoft.com/office/drawing/2014/main" id="{642B052C-B0B6-4D0A-93F8-B467AA4E5955}"/>
              </a:ext>
            </a:extLst>
          </p:cNvPr>
          <p:cNvCxnSpPr>
            <a:cxnSpLocks/>
          </p:cNvCxnSpPr>
          <p:nvPr/>
        </p:nvCxnSpPr>
        <p:spPr>
          <a:xfrm>
            <a:off x="6307793" y="2544930"/>
            <a:ext cx="50068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21636331-B81D-4E7E-BF2F-F9A3133B8BEB}"/>
                  </a:ext>
                </a:extLst>
              </p:cNvPr>
              <p:cNvSpPr txBox="1"/>
              <p:nvPr/>
            </p:nvSpPr>
            <p:spPr>
              <a:xfrm>
                <a:off x="6978084" y="2341398"/>
                <a:ext cx="36669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groeifactor van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1,10</m:t>
                    </m:r>
                  </m:oMath>
                </a14:m>
                <a:r>
                  <a:rPr lang="nl-NL" dirty="0"/>
                  <a:t> per tijdseenheid</a:t>
                </a:r>
              </a:p>
            </p:txBody>
          </p:sp>
        </mc:Choice>
        <mc:Fallback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21636331-B81D-4E7E-BF2F-F9A3133B8B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8084" y="2341398"/>
                <a:ext cx="3666966" cy="369332"/>
              </a:xfrm>
              <a:prstGeom prst="rect">
                <a:avLst/>
              </a:prstGeom>
              <a:blipFill>
                <a:blip r:embed="rId6"/>
                <a:stretch>
                  <a:fillRect l="-1498" t="-8197" r="-832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kstvak 23">
            <a:extLst>
              <a:ext uri="{FF2B5EF4-FFF2-40B4-BE49-F238E27FC236}">
                <a16:creationId xmlns:a16="http://schemas.microsoft.com/office/drawing/2014/main" id="{07E48752-21FF-43CE-98F5-9D70C9E0F9B6}"/>
              </a:ext>
            </a:extLst>
          </p:cNvPr>
          <p:cNvSpPr txBox="1"/>
          <p:nvPr/>
        </p:nvSpPr>
        <p:spPr>
          <a:xfrm>
            <a:off x="779256" y="2843899"/>
            <a:ext cx="1874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Verdubbelingstijd: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6701DE0A-829E-478D-AC84-02CF5B6A05D3}"/>
              </a:ext>
            </a:extLst>
          </p:cNvPr>
          <p:cNvSpPr txBox="1"/>
          <p:nvPr/>
        </p:nvSpPr>
        <p:spPr>
          <a:xfrm>
            <a:off x="5992199" y="2842146"/>
            <a:ext cx="1874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Verdubbelingstijd: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A963AB84-DCAC-4DA5-94A4-AF04720378F4}"/>
                  </a:ext>
                </a:extLst>
              </p:cNvPr>
              <p:cNvSpPr txBox="1"/>
              <p:nvPr/>
            </p:nvSpPr>
            <p:spPr>
              <a:xfrm>
                <a:off x="2917247" y="2904972"/>
                <a:ext cx="10030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1,05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A963AB84-DCAC-4DA5-94A4-AF04720378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7247" y="2904972"/>
                <a:ext cx="1003095" cy="276999"/>
              </a:xfrm>
              <a:prstGeom prst="rect">
                <a:avLst/>
              </a:prstGeom>
              <a:blipFill>
                <a:blip r:embed="rId7"/>
                <a:stretch>
                  <a:fillRect l="-5488" t="-2222" r="-5488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19A93AF4-7A0B-43A0-B341-B56B49997096}"/>
                  </a:ext>
                </a:extLst>
              </p:cNvPr>
              <p:cNvSpPr txBox="1"/>
              <p:nvPr/>
            </p:nvSpPr>
            <p:spPr>
              <a:xfrm>
                <a:off x="7973423" y="2888312"/>
                <a:ext cx="10030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1,10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19A93AF4-7A0B-43A0-B341-B56B499970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3423" y="2888312"/>
                <a:ext cx="1003095" cy="276999"/>
              </a:xfrm>
              <a:prstGeom prst="rect">
                <a:avLst/>
              </a:prstGeom>
              <a:blipFill>
                <a:blip r:embed="rId8"/>
                <a:stretch>
                  <a:fillRect l="-5455" t="-2222" r="-4848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kstvak 27">
            <a:extLst>
              <a:ext uri="{FF2B5EF4-FFF2-40B4-BE49-F238E27FC236}">
                <a16:creationId xmlns:a16="http://schemas.microsoft.com/office/drawing/2014/main" id="{FA618885-EF6A-440B-A338-7FBDD38CBAF8}"/>
              </a:ext>
            </a:extLst>
          </p:cNvPr>
          <p:cNvSpPr txBox="1"/>
          <p:nvPr/>
        </p:nvSpPr>
        <p:spPr>
          <a:xfrm>
            <a:off x="752310" y="3343483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Voer in: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60FA3A69-0AB5-45DB-A029-C120DAEDB6D9}"/>
                  </a:ext>
                </a:extLst>
              </p:cNvPr>
              <p:cNvSpPr txBox="1"/>
              <p:nvPr/>
            </p:nvSpPr>
            <p:spPr>
              <a:xfrm>
                <a:off x="1700124" y="3389649"/>
                <a:ext cx="11094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1,05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60FA3A69-0AB5-45DB-A029-C120DAEDB6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0124" y="3389649"/>
                <a:ext cx="1109406" cy="276999"/>
              </a:xfrm>
              <a:prstGeom prst="rect">
                <a:avLst/>
              </a:prstGeom>
              <a:blipFill>
                <a:blip r:embed="rId9"/>
                <a:stretch>
                  <a:fillRect l="-4945" b="-17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53BFF429-F7BE-411B-A326-96D9E512FA65}"/>
                  </a:ext>
                </a:extLst>
              </p:cNvPr>
              <p:cNvSpPr txBox="1"/>
              <p:nvPr/>
            </p:nvSpPr>
            <p:spPr>
              <a:xfrm>
                <a:off x="1720906" y="3839425"/>
                <a:ext cx="691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53BFF429-F7BE-411B-A326-96D9E512FA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906" y="3839425"/>
                <a:ext cx="691408" cy="276999"/>
              </a:xfrm>
              <a:prstGeom prst="rect">
                <a:avLst/>
              </a:prstGeom>
              <a:blipFill>
                <a:blip r:embed="rId10"/>
                <a:stretch>
                  <a:fillRect l="-7018" r="-7895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kstvak 30">
            <a:extLst>
              <a:ext uri="{FF2B5EF4-FFF2-40B4-BE49-F238E27FC236}">
                <a16:creationId xmlns:a16="http://schemas.microsoft.com/office/drawing/2014/main" id="{6BE1B73E-981A-4F8F-98DA-2C8522B2851F}"/>
              </a:ext>
            </a:extLst>
          </p:cNvPr>
          <p:cNvSpPr txBox="1"/>
          <p:nvPr/>
        </p:nvSpPr>
        <p:spPr>
          <a:xfrm>
            <a:off x="6049240" y="3402555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Voer in: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7E7680AA-390E-4909-87C5-C688EA138269}"/>
                  </a:ext>
                </a:extLst>
              </p:cNvPr>
              <p:cNvSpPr txBox="1"/>
              <p:nvPr/>
            </p:nvSpPr>
            <p:spPr>
              <a:xfrm>
                <a:off x="6997054" y="3448721"/>
                <a:ext cx="110940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1,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7E7680AA-390E-4909-87C5-C688EA1382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7054" y="3448721"/>
                <a:ext cx="1109406" cy="276999"/>
              </a:xfrm>
              <a:prstGeom prst="rect">
                <a:avLst/>
              </a:prstGeom>
              <a:blipFill>
                <a:blip r:embed="rId11"/>
                <a:stretch>
                  <a:fillRect l="-4945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9F2ADAAB-FC87-41E0-98A1-B65C02CCB405}"/>
                  </a:ext>
                </a:extLst>
              </p:cNvPr>
              <p:cNvSpPr txBox="1"/>
              <p:nvPr/>
            </p:nvSpPr>
            <p:spPr>
              <a:xfrm>
                <a:off x="7017836" y="3898497"/>
                <a:ext cx="691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9F2ADAAB-FC87-41E0-98A1-B65C02CCB4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7836" y="3898497"/>
                <a:ext cx="691408" cy="276999"/>
              </a:xfrm>
              <a:prstGeom prst="rect">
                <a:avLst/>
              </a:prstGeom>
              <a:blipFill>
                <a:blip r:embed="rId12"/>
                <a:stretch>
                  <a:fillRect l="-7018" r="-7895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kstvak 33">
            <a:extLst>
              <a:ext uri="{FF2B5EF4-FFF2-40B4-BE49-F238E27FC236}">
                <a16:creationId xmlns:a16="http://schemas.microsoft.com/office/drawing/2014/main" id="{EA91137C-36F5-426D-A113-5FC499A7DD43}"/>
              </a:ext>
            </a:extLst>
          </p:cNvPr>
          <p:cNvSpPr txBox="1"/>
          <p:nvPr/>
        </p:nvSpPr>
        <p:spPr>
          <a:xfrm>
            <a:off x="672511" y="4234771"/>
            <a:ext cx="270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Calc</a:t>
            </a:r>
            <a:r>
              <a:rPr lang="nl-NL" dirty="0"/>
              <a:t> – </a:t>
            </a:r>
            <a:r>
              <a:rPr lang="nl-NL" dirty="0" err="1"/>
              <a:t>intersect</a:t>
            </a:r>
            <a:r>
              <a:rPr lang="nl-NL" dirty="0"/>
              <a:t> op venster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5A8BE6BB-9F56-47C6-B6BE-52C11CAF036C}"/>
                  </a:ext>
                </a:extLst>
              </p:cNvPr>
              <p:cNvSpPr txBox="1"/>
              <p:nvPr/>
            </p:nvSpPr>
            <p:spPr>
              <a:xfrm>
                <a:off x="3313911" y="4291328"/>
                <a:ext cx="13208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0, 20</m:t>
                          </m:r>
                        </m:e>
                      </m:d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x</m:t>
                      </m:r>
                      <m:d>
                        <m:dPr>
                          <m:begChr m:val="["/>
                          <m:endChr m:val="]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0, 4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5A8BE6BB-9F56-47C6-B6BE-52C11CAF03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911" y="4291328"/>
                <a:ext cx="1320811" cy="276999"/>
              </a:xfrm>
              <a:prstGeom prst="rect">
                <a:avLst/>
              </a:prstGeom>
              <a:blipFill>
                <a:blip r:embed="rId1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kstvak 35">
            <a:extLst>
              <a:ext uri="{FF2B5EF4-FFF2-40B4-BE49-F238E27FC236}">
                <a16:creationId xmlns:a16="http://schemas.microsoft.com/office/drawing/2014/main" id="{91BB8279-E49F-4D8B-B684-4BD1AAB816FC}"/>
              </a:ext>
            </a:extLst>
          </p:cNvPr>
          <p:cNvSpPr txBox="1"/>
          <p:nvPr/>
        </p:nvSpPr>
        <p:spPr>
          <a:xfrm>
            <a:off x="830729" y="4699776"/>
            <a:ext cx="6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69BCFFB4-BEAB-4A1D-B68D-3228F2C5E83C}"/>
                  </a:ext>
                </a:extLst>
              </p:cNvPr>
              <p:cNvSpPr txBox="1"/>
              <p:nvPr/>
            </p:nvSpPr>
            <p:spPr>
              <a:xfrm>
                <a:off x="1537070" y="4734134"/>
                <a:ext cx="91749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=14,2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69BCFFB4-BEAB-4A1D-B68D-3228F2C5E8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7070" y="4734134"/>
                <a:ext cx="917495" cy="276999"/>
              </a:xfrm>
              <a:prstGeom prst="rect">
                <a:avLst/>
              </a:prstGeom>
              <a:blipFill>
                <a:blip r:embed="rId14"/>
                <a:stretch>
                  <a:fillRect l="-3311" r="-596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kstvak 37">
            <a:extLst>
              <a:ext uri="{FF2B5EF4-FFF2-40B4-BE49-F238E27FC236}">
                <a16:creationId xmlns:a16="http://schemas.microsoft.com/office/drawing/2014/main" id="{1F0F07C8-0583-46F3-AFC8-9A619BC99D21}"/>
              </a:ext>
            </a:extLst>
          </p:cNvPr>
          <p:cNvSpPr txBox="1"/>
          <p:nvPr/>
        </p:nvSpPr>
        <p:spPr>
          <a:xfrm>
            <a:off x="6044045" y="4234771"/>
            <a:ext cx="270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Calc</a:t>
            </a:r>
            <a:r>
              <a:rPr lang="nl-NL" dirty="0"/>
              <a:t> – </a:t>
            </a:r>
            <a:r>
              <a:rPr lang="nl-NL" dirty="0" err="1"/>
              <a:t>intersect</a:t>
            </a:r>
            <a:r>
              <a:rPr lang="nl-NL" dirty="0"/>
              <a:t> op venster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DF816F99-820C-4F8B-B476-EF55E2628E7C}"/>
                  </a:ext>
                </a:extLst>
              </p:cNvPr>
              <p:cNvSpPr txBox="1"/>
              <p:nvPr/>
            </p:nvSpPr>
            <p:spPr>
              <a:xfrm>
                <a:off x="8685445" y="4291328"/>
                <a:ext cx="13208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0, 20</m:t>
                          </m:r>
                        </m:e>
                      </m:d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x</m:t>
                      </m:r>
                      <m:d>
                        <m:dPr>
                          <m:begChr m:val="["/>
                          <m:endChr m:val="]"/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0, 4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DF816F99-820C-4F8B-B476-EF55E2628E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5445" y="4291328"/>
                <a:ext cx="1320811" cy="276999"/>
              </a:xfrm>
              <a:prstGeom prst="rect">
                <a:avLst/>
              </a:prstGeom>
              <a:blipFill>
                <a:blip r:embed="rId1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kstvak 39">
            <a:extLst>
              <a:ext uri="{FF2B5EF4-FFF2-40B4-BE49-F238E27FC236}">
                <a16:creationId xmlns:a16="http://schemas.microsoft.com/office/drawing/2014/main" id="{BA4908D0-F7D8-4EC9-B20A-C887432D0E7C}"/>
              </a:ext>
            </a:extLst>
          </p:cNvPr>
          <p:cNvSpPr txBox="1"/>
          <p:nvPr/>
        </p:nvSpPr>
        <p:spPr>
          <a:xfrm>
            <a:off x="6202263" y="4699776"/>
            <a:ext cx="6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1E02A97C-9D61-49FD-AB34-E08C55C5451A}"/>
                  </a:ext>
                </a:extLst>
              </p:cNvPr>
              <p:cNvSpPr txBox="1"/>
              <p:nvPr/>
            </p:nvSpPr>
            <p:spPr>
              <a:xfrm>
                <a:off x="6908604" y="4734134"/>
                <a:ext cx="7892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=7,3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1" name="Tekstvak 40">
                <a:extLst>
                  <a:ext uri="{FF2B5EF4-FFF2-40B4-BE49-F238E27FC236}">
                    <a16:creationId xmlns:a16="http://schemas.microsoft.com/office/drawing/2014/main" id="{1E02A97C-9D61-49FD-AB34-E08C55C545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8604" y="4734134"/>
                <a:ext cx="789255" cy="276999"/>
              </a:xfrm>
              <a:prstGeom prst="rect">
                <a:avLst/>
              </a:prstGeom>
              <a:blipFill>
                <a:blip r:embed="rId16"/>
                <a:stretch>
                  <a:fillRect l="-3846" r="-6923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Pijl: gekromd omhoog 41">
            <a:extLst>
              <a:ext uri="{FF2B5EF4-FFF2-40B4-BE49-F238E27FC236}">
                <a16:creationId xmlns:a16="http://schemas.microsoft.com/office/drawing/2014/main" id="{4CC384A1-645C-4F3C-AE50-82E00134113E}"/>
              </a:ext>
            </a:extLst>
          </p:cNvPr>
          <p:cNvSpPr/>
          <p:nvPr/>
        </p:nvSpPr>
        <p:spPr>
          <a:xfrm>
            <a:off x="2218459" y="5069108"/>
            <a:ext cx="5399885" cy="503852"/>
          </a:xfrm>
          <a:prstGeom prst="curved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13299E70-EA43-4637-A935-CD0F0E4E3DD6}"/>
                  </a:ext>
                </a:extLst>
              </p:cNvPr>
              <p:cNvSpPr txBox="1"/>
              <p:nvPr/>
            </p:nvSpPr>
            <p:spPr>
              <a:xfrm>
                <a:off x="4376270" y="5158971"/>
                <a:ext cx="1091646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14,2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=7,1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3" name="Tekstvak 42">
                <a:extLst>
                  <a:ext uri="{FF2B5EF4-FFF2-40B4-BE49-F238E27FC236}">
                    <a16:creationId xmlns:a16="http://schemas.microsoft.com/office/drawing/2014/main" id="{13299E70-EA43-4637-A935-CD0F0E4E3D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270" y="5158971"/>
                <a:ext cx="1091646" cy="51860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0D02DC69-C01A-4B2E-B8CB-1DB0B4156215}"/>
                  </a:ext>
                </a:extLst>
              </p:cNvPr>
              <p:cNvSpPr txBox="1"/>
              <p:nvPr/>
            </p:nvSpPr>
            <p:spPr>
              <a:xfrm>
                <a:off x="5515326" y="5279773"/>
                <a:ext cx="5947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7,3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0D02DC69-C01A-4B2E-B8CB-1DB0B41562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5326" y="5279773"/>
                <a:ext cx="594715" cy="276999"/>
              </a:xfrm>
              <a:prstGeom prst="rect">
                <a:avLst/>
              </a:prstGeom>
              <a:blipFill>
                <a:blip r:embed="rId18"/>
                <a:stretch>
                  <a:fillRect l="-7216" r="-9278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kstvak 44">
            <a:extLst>
              <a:ext uri="{FF2B5EF4-FFF2-40B4-BE49-F238E27FC236}">
                <a16:creationId xmlns:a16="http://schemas.microsoft.com/office/drawing/2014/main" id="{A8780183-EA31-4E7E-9A32-BBAF1C20F88F}"/>
              </a:ext>
            </a:extLst>
          </p:cNvPr>
          <p:cNvSpPr txBox="1"/>
          <p:nvPr/>
        </p:nvSpPr>
        <p:spPr>
          <a:xfrm>
            <a:off x="1019327" y="5881738"/>
            <a:ext cx="992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Een verdubbeling van het groeipercentage heeft niet een halvering van de verdubbelingstijd als gevolg</a:t>
            </a:r>
          </a:p>
        </p:txBody>
      </p:sp>
      <p:sp>
        <p:nvSpPr>
          <p:cNvPr id="46" name="Tekstballon: rechthoek met afgeronde hoeken 45">
            <a:extLst>
              <a:ext uri="{FF2B5EF4-FFF2-40B4-BE49-F238E27FC236}">
                <a16:creationId xmlns:a16="http://schemas.microsoft.com/office/drawing/2014/main" id="{89CCFB20-25BF-40ED-B0A2-9F23633C37F2}"/>
              </a:ext>
            </a:extLst>
          </p:cNvPr>
          <p:cNvSpPr/>
          <p:nvPr/>
        </p:nvSpPr>
        <p:spPr>
          <a:xfrm>
            <a:off x="8685445" y="506028"/>
            <a:ext cx="2991649" cy="603463"/>
          </a:xfrm>
          <a:prstGeom prst="wedgeRoundRectCallout">
            <a:avLst>
              <a:gd name="adj1" fmla="val -65929"/>
              <a:gd name="adj2" fmla="val 12196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Probeer een tegenvoorbeeld te geven</a:t>
            </a:r>
          </a:p>
        </p:txBody>
      </p:sp>
      <p:cxnSp>
        <p:nvCxnSpPr>
          <p:cNvPr id="48" name="Rechte verbindingslijn 47">
            <a:extLst>
              <a:ext uri="{FF2B5EF4-FFF2-40B4-BE49-F238E27FC236}">
                <a16:creationId xmlns:a16="http://schemas.microsoft.com/office/drawing/2014/main" id="{ADFF6DF5-725B-40F4-8BD4-31372265EF10}"/>
              </a:ext>
            </a:extLst>
          </p:cNvPr>
          <p:cNvCxnSpPr/>
          <p:nvPr/>
        </p:nvCxnSpPr>
        <p:spPr>
          <a:xfrm>
            <a:off x="4082142" y="1120783"/>
            <a:ext cx="31242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31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"/>
                            </p:stCondLst>
                            <p:childTnLst>
                              <p:par>
                                <p:cTn id="1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00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20" grpId="0" animBg="1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 animBg="1"/>
      <p:bldP spid="43" grpId="0"/>
      <p:bldP spid="44" grpId="0"/>
      <p:bldP spid="45" grpId="0"/>
      <p:bldP spid="46" grpId="0" animBg="1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38</TotalTime>
  <Words>106</Words>
  <Application>Microsoft Office PowerPoint</Application>
  <PresentationFormat>Breedbeeld</PresentationFormat>
  <Paragraphs>28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Thema1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4</cp:revision>
  <dcterms:created xsi:type="dcterms:W3CDTF">2019-11-15T12:53:12Z</dcterms:created>
  <dcterms:modified xsi:type="dcterms:W3CDTF">2019-11-15T13:31:48Z</dcterms:modified>
</cp:coreProperties>
</file>