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751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72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343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342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07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42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006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3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69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156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77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C969-0833-49AF-8D22-B77BBC7CBC0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02D32-ED97-4C71-86D1-AAA5FF6272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401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6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7.jp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25.png"/><Relationship Id="rId10" Type="http://schemas.openxmlformats.org/officeDocument/2006/relationships/image" Target="../media/image21.png"/><Relationship Id="rId4" Type="http://schemas.openxmlformats.org/officeDocument/2006/relationships/image" Target="../media/image19.png"/><Relationship Id="rId9" Type="http://schemas.openxmlformats.org/officeDocument/2006/relationships/image" Target="../media/image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BF45D6E-F85D-4D2C-BD29-0A6DCC6D3284}"/>
              </a:ext>
            </a:extLst>
          </p:cNvPr>
          <p:cNvSpPr txBox="1"/>
          <p:nvPr/>
        </p:nvSpPr>
        <p:spPr>
          <a:xfrm>
            <a:off x="408373" y="51490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0191235-21D4-41BB-B9E8-8E0E63849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44" y="1059235"/>
            <a:ext cx="5362956" cy="567385"/>
          </a:xfrm>
          <a:prstGeom prst="rect">
            <a:avLst/>
          </a:prstGeom>
        </p:spPr>
      </p:pic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88AC33BD-4673-4C7D-B33E-3A93582A68F3}"/>
              </a:ext>
            </a:extLst>
          </p:cNvPr>
          <p:cNvCxnSpPr/>
          <p:nvPr/>
        </p:nvCxnSpPr>
        <p:spPr>
          <a:xfrm>
            <a:off x="3239643" y="1342927"/>
            <a:ext cx="21844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6AB4A4A1-3BBA-4907-978E-E566606D9E54}"/>
                  </a:ext>
                </a:extLst>
              </p:cNvPr>
              <p:cNvSpPr/>
              <p:nvPr/>
            </p:nvSpPr>
            <p:spPr>
              <a:xfrm>
                <a:off x="6202879" y="851098"/>
                <a:ext cx="1401699" cy="416274"/>
              </a:xfrm>
              <a:prstGeom prst="wedgeRoundRectCallout">
                <a:avLst>
                  <a:gd name="adj1" fmla="val -99412"/>
                  <a:gd name="adj2" fmla="val 40034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=1,131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6AB4A4A1-3BBA-4907-978E-E566606D9E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879" y="851098"/>
                <a:ext cx="1401699" cy="416274"/>
              </a:xfrm>
              <a:prstGeom prst="wedgeRoundRectCallout">
                <a:avLst>
                  <a:gd name="adj1" fmla="val -99412"/>
                  <a:gd name="adj2" fmla="val 40034"/>
                  <a:gd name="adj3" fmla="val 16667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3B62E5E9-B3A4-40F3-9794-BA65676ECA2F}"/>
              </a:ext>
            </a:extLst>
          </p:cNvPr>
          <p:cNvCxnSpPr>
            <a:cxnSpLocks/>
          </p:cNvCxnSpPr>
          <p:nvPr/>
        </p:nvCxnSpPr>
        <p:spPr>
          <a:xfrm>
            <a:off x="2147437" y="1636047"/>
            <a:ext cx="1572508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C1835CD2-087B-428A-A35A-CE615E683752}"/>
              </a:ext>
            </a:extLst>
          </p:cNvPr>
          <p:cNvSpPr txBox="1"/>
          <p:nvPr/>
        </p:nvSpPr>
        <p:spPr>
          <a:xfrm>
            <a:off x="733044" y="2032887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51FFB2A-5825-4AA4-8025-D96F7F246AB0}"/>
                  </a:ext>
                </a:extLst>
              </p:cNvPr>
              <p:cNvSpPr txBox="1"/>
              <p:nvPr/>
            </p:nvSpPr>
            <p:spPr>
              <a:xfrm>
                <a:off x="1657167" y="2099835"/>
                <a:ext cx="9389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1,131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51FFB2A-5825-4AA4-8025-D96F7F246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167" y="2099835"/>
                <a:ext cx="938975" cy="276999"/>
              </a:xfrm>
              <a:prstGeom prst="rect">
                <a:avLst/>
              </a:prstGeom>
              <a:blipFill>
                <a:blip r:embed="rId4"/>
                <a:stretch>
                  <a:fillRect l="-5844" r="-19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E6FA866-33BA-490C-929F-29793C2E47DD}"/>
                  </a:ext>
                </a:extLst>
              </p:cNvPr>
              <p:cNvSpPr txBox="1"/>
              <p:nvPr/>
            </p:nvSpPr>
            <p:spPr>
              <a:xfrm>
                <a:off x="2659032" y="2099835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E6FA866-33BA-490C-929F-29793C2E4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032" y="2099835"/>
                <a:ext cx="181140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70DEC476-2B9F-4CFD-9F38-FA1E48F4CAC6}"/>
              </a:ext>
            </a:extLst>
          </p:cNvPr>
          <p:cNvSpPr txBox="1"/>
          <p:nvPr/>
        </p:nvSpPr>
        <p:spPr>
          <a:xfrm>
            <a:off x="725093" y="2568467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74A0762-87FC-4A56-8A43-E40D0FEB2C19}"/>
                  </a:ext>
                </a:extLst>
              </p:cNvPr>
              <p:cNvSpPr txBox="1"/>
              <p:nvPr/>
            </p:nvSpPr>
            <p:spPr>
              <a:xfrm>
                <a:off x="1657167" y="2620988"/>
                <a:ext cx="12376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1,131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74A0762-87FC-4A56-8A43-E40D0FEB2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167" y="2620988"/>
                <a:ext cx="1237647" cy="276999"/>
              </a:xfrm>
              <a:prstGeom prst="rect">
                <a:avLst/>
              </a:prstGeom>
              <a:blipFill>
                <a:blip r:embed="rId6"/>
                <a:stretch>
                  <a:fillRect l="-4433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75DEA65-5524-480E-AA1F-768206C26DD6}"/>
                  </a:ext>
                </a:extLst>
              </p:cNvPr>
              <p:cNvSpPr txBox="1"/>
              <p:nvPr/>
            </p:nvSpPr>
            <p:spPr>
              <a:xfrm>
                <a:off x="1674486" y="3055342"/>
                <a:ext cx="6914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75DEA65-5524-480E-AA1F-768206C26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486" y="3055342"/>
                <a:ext cx="691408" cy="276999"/>
              </a:xfrm>
              <a:prstGeom prst="rect">
                <a:avLst/>
              </a:prstGeom>
              <a:blipFill>
                <a:blip r:embed="rId7"/>
                <a:stretch>
                  <a:fillRect l="-7965" r="-7965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2CBA9E63-B1C2-4ECC-B5FA-0C091C288FD0}"/>
              </a:ext>
            </a:extLst>
          </p:cNvPr>
          <p:cNvSpPr txBox="1"/>
          <p:nvPr/>
        </p:nvSpPr>
        <p:spPr>
          <a:xfrm>
            <a:off x="680015" y="3501934"/>
            <a:ext cx="2680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 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F319F27E-1D3F-451F-B012-0350FE7FD2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856" y="1636047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B3606EE-7715-4D4D-9E00-D11837F4BDD8}"/>
                  </a:ext>
                </a:extLst>
              </p:cNvPr>
              <p:cNvSpPr txBox="1"/>
              <p:nvPr/>
            </p:nvSpPr>
            <p:spPr>
              <a:xfrm>
                <a:off x="3311852" y="3548100"/>
                <a:ext cx="8161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0, 10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B3606EE-7715-4D4D-9E00-D11837F4B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852" y="3548100"/>
                <a:ext cx="816185" cy="276999"/>
              </a:xfrm>
              <a:prstGeom prst="rect">
                <a:avLst/>
              </a:prstGeom>
              <a:blipFill>
                <a:blip r:embed="rId9"/>
                <a:stretch>
                  <a:fillRect r="-223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96A0F7C-46B5-4DFA-901C-DDDC487B382E}"/>
                  </a:ext>
                </a:extLst>
              </p:cNvPr>
              <p:cNvSpPr txBox="1"/>
              <p:nvPr/>
            </p:nvSpPr>
            <p:spPr>
              <a:xfrm>
                <a:off x="4107255" y="3548179"/>
                <a:ext cx="5575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0, 4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96A0F7C-46B5-4DFA-901C-DDDC487B3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255" y="3548179"/>
                <a:ext cx="557525" cy="276999"/>
              </a:xfrm>
              <a:prstGeom prst="rect">
                <a:avLst/>
              </a:prstGeom>
              <a:blipFill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25CA3098-EA45-41A3-ABF7-F39C32026949}"/>
              </a:ext>
            </a:extLst>
          </p:cNvPr>
          <p:cNvSpPr txBox="1"/>
          <p:nvPr/>
        </p:nvSpPr>
        <p:spPr>
          <a:xfrm>
            <a:off x="733044" y="4062899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AEA5082-FE15-4BE0-BD38-E11777C90FC3}"/>
                  </a:ext>
                </a:extLst>
              </p:cNvPr>
              <p:cNvSpPr txBox="1"/>
              <p:nvPr/>
            </p:nvSpPr>
            <p:spPr>
              <a:xfrm>
                <a:off x="1442611" y="4093670"/>
                <a:ext cx="15138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=5,63066…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AEA5082-FE15-4BE0-BD38-E11777C90F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611" y="4093670"/>
                <a:ext cx="1513812" cy="276999"/>
              </a:xfrm>
              <a:prstGeom prst="rect">
                <a:avLst/>
              </a:prstGeom>
              <a:blipFill>
                <a:blip r:embed="rId11"/>
                <a:stretch>
                  <a:fillRect l="-201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Afbeelding 29">
            <a:extLst>
              <a:ext uri="{FF2B5EF4-FFF2-40B4-BE49-F238E27FC236}">
                <a16:creationId xmlns:a16="http://schemas.microsoft.com/office/drawing/2014/main" id="{7F618C12-1279-4B82-9E54-7E406B63B6C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929" y="1629330"/>
            <a:ext cx="3086100" cy="2324100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67D9848C-BE76-4208-9A70-DDC3F8142D9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351" y="1636556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CA807ED-B977-455D-A24B-0991B16FB61E}"/>
                  </a:ext>
                </a:extLst>
              </p:cNvPr>
              <p:cNvSpPr txBox="1"/>
              <p:nvPr/>
            </p:nvSpPr>
            <p:spPr>
              <a:xfrm>
                <a:off x="669974" y="4628447"/>
                <a:ext cx="22248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Dit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nl-NL" dirty="0"/>
                  <a:t> jaar en</a:t>
                </a:r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CA807ED-B977-455D-A24B-0991B16FB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74" y="4628447"/>
                <a:ext cx="2224840" cy="369332"/>
              </a:xfrm>
              <a:prstGeom prst="rect">
                <a:avLst/>
              </a:prstGeom>
              <a:blipFill>
                <a:blip r:embed="rId14"/>
                <a:stretch>
                  <a:fillRect l="-2466" t="-8197" r="-137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8A37947F-3745-4630-A5B5-8E7A9174ECC9}"/>
              </a:ext>
            </a:extLst>
          </p:cNvPr>
          <p:cNvCxnSpPr>
            <a:cxnSpLocks/>
          </p:cNvCxnSpPr>
          <p:nvPr/>
        </p:nvCxnSpPr>
        <p:spPr>
          <a:xfrm>
            <a:off x="3794172" y="1637257"/>
            <a:ext cx="230231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8DDC8EF4-2A3A-408E-9F76-897D699F6C8C}"/>
              </a:ext>
            </a:extLst>
          </p:cNvPr>
          <p:cNvCxnSpPr>
            <a:cxnSpLocks/>
          </p:cNvCxnSpPr>
          <p:nvPr/>
        </p:nvCxnSpPr>
        <p:spPr>
          <a:xfrm>
            <a:off x="2078097" y="4369885"/>
            <a:ext cx="845203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58D313AD-39DF-42E5-976A-75B9EF073CDC}"/>
                  </a:ext>
                </a:extLst>
              </p:cNvPr>
              <p:cNvSpPr txBox="1"/>
              <p:nvPr/>
            </p:nvSpPr>
            <p:spPr>
              <a:xfrm>
                <a:off x="2837850" y="4680967"/>
                <a:ext cx="1493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0,63066…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58D313AD-39DF-42E5-976A-75B9EF073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850" y="4680967"/>
                <a:ext cx="1493999" cy="276999"/>
              </a:xfrm>
              <a:prstGeom prst="rect">
                <a:avLst/>
              </a:prstGeom>
              <a:blipFill>
                <a:blip r:embed="rId15"/>
                <a:stretch>
                  <a:fillRect l="-3673" r="-326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hthoek 37">
                <a:extLst>
                  <a:ext uri="{FF2B5EF4-FFF2-40B4-BE49-F238E27FC236}">
                    <a16:creationId xmlns:a16="http://schemas.microsoft.com/office/drawing/2014/main" id="{89C5BAC2-C120-4354-88BF-8CE7C9813C46}"/>
                  </a:ext>
                </a:extLst>
              </p:cNvPr>
              <p:cNvSpPr/>
              <p:nvPr/>
            </p:nvSpPr>
            <p:spPr>
              <a:xfrm>
                <a:off x="4295151" y="4628447"/>
                <a:ext cx="11192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=7,56…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Rechthoek 37">
                <a:extLst>
                  <a:ext uri="{FF2B5EF4-FFF2-40B4-BE49-F238E27FC236}">
                    <a16:creationId xmlns:a16="http://schemas.microsoft.com/office/drawing/2014/main" id="{89C5BAC2-C120-4354-88BF-8CE7C9813C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151" y="4628447"/>
                <a:ext cx="1119216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kstvak 38">
            <a:extLst>
              <a:ext uri="{FF2B5EF4-FFF2-40B4-BE49-F238E27FC236}">
                <a16:creationId xmlns:a16="http://schemas.microsoft.com/office/drawing/2014/main" id="{ABA91BFF-2A68-485A-A254-74010BE47301}"/>
              </a:ext>
            </a:extLst>
          </p:cNvPr>
          <p:cNvSpPr txBox="1"/>
          <p:nvPr/>
        </p:nvSpPr>
        <p:spPr>
          <a:xfrm>
            <a:off x="5306926" y="4611925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maanden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2E96B86C-CE30-47E8-BB31-1921786642CD}"/>
                  </a:ext>
                </a:extLst>
              </p:cNvPr>
              <p:cNvSpPr txBox="1"/>
              <p:nvPr/>
            </p:nvSpPr>
            <p:spPr>
              <a:xfrm>
                <a:off x="733044" y="5452002"/>
                <a:ext cx="44106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verdubbelingstijd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nl-NL" b="1" dirty="0"/>
                  <a:t> jaar 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nl-NL" b="1" dirty="0"/>
                  <a:t> maanden</a:t>
                </a:r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2E96B86C-CE30-47E8-BB31-192178664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44" y="5452002"/>
                <a:ext cx="4410695" cy="369332"/>
              </a:xfrm>
              <a:prstGeom prst="rect">
                <a:avLst/>
              </a:prstGeom>
              <a:blipFill>
                <a:blip r:embed="rId17"/>
                <a:stretch>
                  <a:fillRect l="-1105" t="-8197" r="-27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>
            <a:extLst>
              <a:ext uri="{FF2B5EF4-FFF2-40B4-BE49-F238E27FC236}">
                <a16:creationId xmlns:a16="http://schemas.microsoft.com/office/drawing/2014/main" id="{CADBE370-F33C-494E-986A-2155BCBDA055}"/>
              </a:ext>
            </a:extLst>
          </p:cNvPr>
          <p:cNvSpPr txBox="1"/>
          <p:nvPr/>
        </p:nvSpPr>
        <p:spPr>
          <a:xfrm>
            <a:off x="2484368" y="3029670"/>
            <a:ext cx="4891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(neem het dubbele om in het midden van het scherm te plotten)</a:t>
            </a:r>
          </a:p>
        </p:txBody>
      </p:sp>
      <p:cxnSp>
        <p:nvCxnSpPr>
          <p:cNvPr id="43" name="Rechte verbindingslijn met pijl 42">
            <a:extLst>
              <a:ext uri="{FF2B5EF4-FFF2-40B4-BE49-F238E27FC236}">
                <a16:creationId xmlns:a16="http://schemas.microsoft.com/office/drawing/2014/main" id="{B996AD7E-943D-4EDF-BBDC-2484EC4601F3}"/>
              </a:ext>
            </a:extLst>
          </p:cNvPr>
          <p:cNvCxnSpPr>
            <a:cxnSpLocks/>
          </p:cNvCxnSpPr>
          <p:nvPr/>
        </p:nvCxnSpPr>
        <p:spPr>
          <a:xfrm rot="960000">
            <a:off x="4364245" y="3310569"/>
            <a:ext cx="172573" cy="231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90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33" grpId="0"/>
      <p:bldP spid="37" grpId="0"/>
      <p:bldP spid="38" grpId="0"/>
      <p:bldP spid="39" grpId="0"/>
      <p:bldP spid="40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BF45D6E-F85D-4D2C-BD29-0A6DCC6D3284}"/>
              </a:ext>
            </a:extLst>
          </p:cNvPr>
          <p:cNvSpPr txBox="1"/>
          <p:nvPr/>
        </p:nvSpPr>
        <p:spPr>
          <a:xfrm>
            <a:off x="408373" y="51490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33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1FDB0A8-5374-4B18-B189-34ADB0830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01" y="1098559"/>
            <a:ext cx="5013198" cy="551840"/>
          </a:xfrm>
          <a:prstGeom prst="rect">
            <a:avLst/>
          </a:prstGeom>
        </p:spPr>
      </p:pic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88AC33BD-4673-4C7D-B33E-3A93582A68F3}"/>
              </a:ext>
            </a:extLst>
          </p:cNvPr>
          <p:cNvCxnSpPr/>
          <p:nvPr/>
        </p:nvCxnSpPr>
        <p:spPr>
          <a:xfrm>
            <a:off x="3130787" y="1372010"/>
            <a:ext cx="21844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6AB4A4A1-3BBA-4907-978E-E566606D9E54}"/>
                  </a:ext>
                </a:extLst>
              </p:cNvPr>
              <p:cNvSpPr/>
              <p:nvPr/>
            </p:nvSpPr>
            <p:spPr>
              <a:xfrm>
                <a:off x="6442364" y="851098"/>
                <a:ext cx="1401699" cy="416274"/>
              </a:xfrm>
              <a:prstGeom prst="wedgeRoundRectCallout">
                <a:avLst>
                  <a:gd name="adj1" fmla="val -99412"/>
                  <a:gd name="adj2" fmla="val 40034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𝑤𝑒𝑒𝑘</m:t>
                          </m:r>
                        </m:sub>
                      </m:sSub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=1,284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6AB4A4A1-3BBA-4907-978E-E566606D9E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364" y="851098"/>
                <a:ext cx="1401699" cy="416274"/>
              </a:xfrm>
              <a:prstGeom prst="wedgeRoundRectCallout">
                <a:avLst>
                  <a:gd name="adj1" fmla="val -99412"/>
                  <a:gd name="adj2" fmla="val 40034"/>
                  <a:gd name="adj3" fmla="val 16667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3B62E5E9-B3A4-40F3-9794-BA65676ECA2F}"/>
              </a:ext>
            </a:extLst>
          </p:cNvPr>
          <p:cNvCxnSpPr>
            <a:cxnSpLocks/>
          </p:cNvCxnSpPr>
          <p:nvPr/>
        </p:nvCxnSpPr>
        <p:spPr>
          <a:xfrm>
            <a:off x="3691379" y="1653589"/>
            <a:ext cx="1902735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C1835CD2-087B-428A-A35A-CE615E683752}"/>
              </a:ext>
            </a:extLst>
          </p:cNvPr>
          <p:cNvSpPr txBox="1"/>
          <p:nvPr/>
        </p:nvSpPr>
        <p:spPr>
          <a:xfrm>
            <a:off x="733044" y="2032887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51FFB2A-5825-4AA4-8025-D96F7F246AB0}"/>
                  </a:ext>
                </a:extLst>
              </p:cNvPr>
              <p:cNvSpPr txBox="1"/>
              <p:nvPr/>
            </p:nvSpPr>
            <p:spPr>
              <a:xfrm>
                <a:off x="1657167" y="2099835"/>
                <a:ext cx="9389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1,284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51FFB2A-5825-4AA4-8025-D96F7F246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167" y="2099835"/>
                <a:ext cx="938975" cy="276999"/>
              </a:xfrm>
              <a:prstGeom prst="rect">
                <a:avLst/>
              </a:prstGeom>
              <a:blipFill>
                <a:blip r:embed="rId4"/>
                <a:stretch>
                  <a:fillRect l="-5844" r="-19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E6FA866-33BA-490C-929F-29793C2E47DD}"/>
                  </a:ext>
                </a:extLst>
              </p:cNvPr>
              <p:cNvSpPr txBox="1"/>
              <p:nvPr/>
            </p:nvSpPr>
            <p:spPr>
              <a:xfrm>
                <a:off x="2659032" y="2099835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E6FA866-33BA-490C-929F-29793C2E4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032" y="2099835"/>
                <a:ext cx="181140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70DEC476-2B9F-4CFD-9F38-FA1E48F4CAC6}"/>
              </a:ext>
            </a:extLst>
          </p:cNvPr>
          <p:cNvSpPr txBox="1"/>
          <p:nvPr/>
        </p:nvSpPr>
        <p:spPr>
          <a:xfrm>
            <a:off x="725093" y="2568467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74A0762-87FC-4A56-8A43-E40D0FEB2C19}"/>
                  </a:ext>
                </a:extLst>
              </p:cNvPr>
              <p:cNvSpPr txBox="1"/>
              <p:nvPr/>
            </p:nvSpPr>
            <p:spPr>
              <a:xfrm>
                <a:off x="1657167" y="2620988"/>
                <a:ext cx="12376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284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74A0762-87FC-4A56-8A43-E40D0FEB2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167" y="2620988"/>
                <a:ext cx="1237647" cy="276999"/>
              </a:xfrm>
              <a:prstGeom prst="rect">
                <a:avLst/>
              </a:prstGeom>
              <a:blipFill>
                <a:blip r:embed="rId6"/>
                <a:stretch>
                  <a:fillRect l="-4433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75DEA65-5524-480E-AA1F-768206C26DD6}"/>
                  </a:ext>
                </a:extLst>
              </p:cNvPr>
              <p:cNvSpPr txBox="1"/>
              <p:nvPr/>
            </p:nvSpPr>
            <p:spPr>
              <a:xfrm>
                <a:off x="1674486" y="3055342"/>
                <a:ext cx="6914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75DEA65-5524-480E-AA1F-768206C26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486" y="3055342"/>
                <a:ext cx="691408" cy="276999"/>
              </a:xfrm>
              <a:prstGeom prst="rect">
                <a:avLst/>
              </a:prstGeom>
              <a:blipFill>
                <a:blip r:embed="rId7"/>
                <a:stretch>
                  <a:fillRect l="-7965" r="-7965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2CBA9E63-B1C2-4ECC-B5FA-0C091C288FD0}"/>
              </a:ext>
            </a:extLst>
          </p:cNvPr>
          <p:cNvSpPr txBox="1"/>
          <p:nvPr/>
        </p:nvSpPr>
        <p:spPr>
          <a:xfrm>
            <a:off x="680015" y="3501934"/>
            <a:ext cx="2680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5A51AE51-A0BD-4C31-A331-72A95C39551A}"/>
              </a:ext>
            </a:extLst>
          </p:cNvPr>
          <p:cNvCxnSpPr>
            <a:cxnSpLocks/>
          </p:cNvCxnSpPr>
          <p:nvPr/>
        </p:nvCxnSpPr>
        <p:spPr>
          <a:xfrm>
            <a:off x="1707664" y="1650399"/>
            <a:ext cx="1902735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45EDC372-D8B9-44AA-ADC2-152120507C45}"/>
              </a:ext>
            </a:extLst>
          </p:cNvPr>
          <p:cNvSpPr txBox="1"/>
          <p:nvPr/>
        </p:nvSpPr>
        <p:spPr>
          <a:xfrm>
            <a:off x="2484368" y="3029670"/>
            <a:ext cx="4891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(neem het dubbele om in het midden van het scherm te plotten)</a:t>
            </a:r>
          </a:p>
        </p:txBody>
      </p: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16BC9F1D-838D-475A-BB72-C72CA201DB73}"/>
              </a:ext>
            </a:extLst>
          </p:cNvPr>
          <p:cNvCxnSpPr>
            <a:cxnSpLocks/>
          </p:cNvCxnSpPr>
          <p:nvPr/>
        </p:nvCxnSpPr>
        <p:spPr>
          <a:xfrm rot="960000">
            <a:off x="4364245" y="3310569"/>
            <a:ext cx="172573" cy="231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B0ADC53-F59C-4AF2-95E4-40AD3DAB26DF}"/>
                  </a:ext>
                </a:extLst>
              </p:cNvPr>
              <p:cNvSpPr txBox="1"/>
              <p:nvPr/>
            </p:nvSpPr>
            <p:spPr>
              <a:xfrm>
                <a:off x="3311852" y="3548100"/>
                <a:ext cx="8161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0, 10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B0ADC53-F59C-4AF2-95E4-40AD3DAB2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852" y="3548100"/>
                <a:ext cx="816185" cy="276999"/>
              </a:xfrm>
              <a:prstGeom prst="rect">
                <a:avLst/>
              </a:prstGeom>
              <a:blipFill>
                <a:blip r:embed="rId8"/>
                <a:stretch>
                  <a:fillRect r="-223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F84A338-40CD-49D4-B9F1-9F47B5860989}"/>
                  </a:ext>
                </a:extLst>
              </p:cNvPr>
              <p:cNvSpPr txBox="1"/>
              <p:nvPr/>
            </p:nvSpPr>
            <p:spPr>
              <a:xfrm>
                <a:off x="4107255" y="3548179"/>
                <a:ext cx="5575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0, 4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F84A338-40CD-49D4-B9F1-9F47B5860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255" y="3548179"/>
                <a:ext cx="557525" cy="276999"/>
              </a:xfrm>
              <a:prstGeom prst="rect">
                <a:avLst/>
              </a:prstGeom>
              <a:blipFill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D394D015-1EC6-4400-B3C3-4A848D5BA65E}"/>
              </a:ext>
            </a:extLst>
          </p:cNvPr>
          <p:cNvSpPr txBox="1"/>
          <p:nvPr/>
        </p:nvSpPr>
        <p:spPr>
          <a:xfrm>
            <a:off x="733044" y="4062899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D5D8C80-6510-4EED-91E4-2AC7D72033A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749" y="1650399"/>
            <a:ext cx="3086100" cy="23241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777FA64-5149-415E-AA11-A8FFB016F91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638" y="1652422"/>
            <a:ext cx="3086100" cy="232410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7A672B3C-A4E8-4AB7-953A-992364B99F7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831" y="1653673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CD0FB2F-23F1-4FE3-8247-62AC0785813D}"/>
                  </a:ext>
                </a:extLst>
              </p:cNvPr>
              <p:cNvSpPr txBox="1"/>
              <p:nvPr/>
            </p:nvSpPr>
            <p:spPr>
              <a:xfrm>
                <a:off x="1531013" y="4109065"/>
                <a:ext cx="13855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=2,7728…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CD0FB2F-23F1-4FE3-8247-62AC07858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013" y="4109065"/>
                <a:ext cx="1385572" cy="276999"/>
              </a:xfrm>
              <a:prstGeom prst="rect">
                <a:avLst/>
              </a:prstGeom>
              <a:blipFill>
                <a:blip r:embed="rId13"/>
                <a:stretch>
                  <a:fillRect l="-220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5D11746-1A40-4A7A-8CA2-0915205C5B26}"/>
                  </a:ext>
                </a:extLst>
              </p:cNvPr>
              <p:cNvSpPr txBox="1"/>
              <p:nvPr/>
            </p:nvSpPr>
            <p:spPr>
              <a:xfrm>
                <a:off x="716051" y="4786315"/>
                <a:ext cx="24814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Dit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nl-NL" dirty="0"/>
                  <a:t> weken en</a:t>
                </a:r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5D11746-1A40-4A7A-8CA2-0915205C5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51" y="4786315"/>
                <a:ext cx="2481449" cy="369332"/>
              </a:xfrm>
              <a:prstGeom prst="rect">
                <a:avLst/>
              </a:prstGeom>
              <a:blipFill>
                <a:blip r:embed="rId14"/>
                <a:stretch>
                  <a:fillRect l="-1961" t="-8197" r="-122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EC303424-1AD0-496D-AA3B-9EEEF790CA9D}"/>
              </a:ext>
            </a:extLst>
          </p:cNvPr>
          <p:cNvCxnSpPr>
            <a:cxnSpLocks/>
          </p:cNvCxnSpPr>
          <p:nvPr/>
        </p:nvCxnSpPr>
        <p:spPr>
          <a:xfrm>
            <a:off x="2152010" y="4374138"/>
            <a:ext cx="764575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1AEEECB-635A-4BA4-BB61-21B858C7AE6E}"/>
                  </a:ext>
                </a:extLst>
              </p:cNvPr>
              <p:cNvSpPr txBox="1"/>
              <p:nvPr/>
            </p:nvSpPr>
            <p:spPr>
              <a:xfrm>
                <a:off x="3254577" y="4832481"/>
                <a:ext cx="1237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0,7728…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1AEEECB-635A-4BA4-BB61-21B858C7A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577" y="4832481"/>
                <a:ext cx="1237518" cy="276999"/>
              </a:xfrm>
              <a:prstGeom prst="rect">
                <a:avLst/>
              </a:prstGeom>
              <a:blipFill>
                <a:blip r:embed="rId15"/>
                <a:stretch>
                  <a:fillRect l="-4433" r="-394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1D3CB3B4-E760-4556-8187-CA39EC20F020}"/>
                  </a:ext>
                </a:extLst>
              </p:cNvPr>
              <p:cNvSpPr txBox="1"/>
              <p:nvPr/>
            </p:nvSpPr>
            <p:spPr>
              <a:xfrm>
                <a:off x="4531323" y="4832481"/>
                <a:ext cx="1062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=5,409…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1D3CB3B4-E760-4556-8187-CA39EC20F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323" y="4832481"/>
                <a:ext cx="1062791" cy="276999"/>
              </a:xfrm>
              <a:prstGeom prst="rect">
                <a:avLst/>
              </a:prstGeom>
              <a:blipFill>
                <a:blip r:embed="rId16"/>
                <a:stretch>
                  <a:fillRect l="-171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8A73D2C8-BD07-4E36-86AB-464442A8209C}"/>
              </a:ext>
            </a:extLst>
          </p:cNvPr>
          <p:cNvSpPr txBox="1"/>
          <p:nvPr/>
        </p:nvSpPr>
        <p:spPr>
          <a:xfrm>
            <a:off x="5645373" y="4786314"/>
            <a:ext cx="76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dagen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6D1B86F-EF45-4FF7-95B6-9B526567C9E2}"/>
                  </a:ext>
                </a:extLst>
              </p:cNvPr>
              <p:cNvSpPr txBox="1"/>
              <p:nvPr/>
            </p:nvSpPr>
            <p:spPr>
              <a:xfrm>
                <a:off x="733044" y="5568720"/>
                <a:ext cx="43828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verdubbelingstijd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nl-NL" b="1" dirty="0"/>
                  <a:t> weken 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nl-NL" b="1" dirty="0"/>
                  <a:t> dagen</a:t>
                </a:r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6D1B86F-EF45-4FF7-95B6-9B526567C9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44" y="5568720"/>
                <a:ext cx="4382803" cy="369332"/>
              </a:xfrm>
              <a:prstGeom prst="rect">
                <a:avLst/>
              </a:prstGeom>
              <a:blipFill>
                <a:blip r:embed="rId17"/>
                <a:stretch>
                  <a:fillRect l="-111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445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12" grpId="0"/>
      <p:bldP spid="28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50</TotalTime>
  <Words>136</Words>
  <Application>Microsoft Office PowerPoint</Application>
  <PresentationFormat>Breedbeeld</PresentationFormat>
  <Paragraphs>38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2019-11-14T07:33:28Z</dcterms:created>
  <dcterms:modified xsi:type="dcterms:W3CDTF">2019-11-14T08:24:25Z</dcterms:modified>
</cp:coreProperties>
</file>