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87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04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15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40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836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841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098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4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280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742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47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E77D9-E4E1-453E-9B53-08051C31F566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74514-57C4-4B69-9E72-0A9961A471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875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17BEC72-5CFD-4EA7-99AC-7ABD17891C19}"/>
              </a:ext>
            </a:extLst>
          </p:cNvPr>
          <p:cNvSpPr txBox="1"/>
          <p:nvPr/>
        </p:nvSpPr>
        <p:spPr>
          <a:xfrm>
            <a:off x="426127" y="53265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CC994EB-1D43-43C4-B187-386128ADB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660" y="561877"/>
            <a:ext cx="4997653" cy="31089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540C63F1-905F-4160-A5F6-71D8932FEF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903" y="4193802"/>
            <a:ext cx="5549494" cy="80833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ED7F64CE-C51D-4573-8C06-469642129D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903" y="2673926"/>
            <a:ext cx="5689397" cy="81610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E564AD90-43A6-4B7A-B4B2-8E6A9FCB09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25" y="1201370"/>
            <a:ext cx="5813755" cy="1072591"/>
          </a:xfrm>
          <a:prstGeom prst="rect">
            <a:avLst/>
          </a:prstGeom>
        </p:spPr>
      </p:pic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728D203E-D9D0-45D9-80CF-F9B80D0E8432}"/>
              </a:ext>
            </a:extLst>
          </p:cNvPr>
          <p:cNvCxnSpPr>
            <a:cxnSpLocks/>
          </p:cNvCxnSpPr>
          <p:nvPr/>
        </p:nvCxnSpPr>
        <p:spPr>
          <a:xfrm>
            <a:off x="6660573" y="1201370"/>
            <a:ext cx="0" cy="528255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BFC19A5A-1A37-46E6-967D-12BF32743C4D}"/>
              </a:ext>
            </a:extLst>
          </p:cNvPr>
          <p:cNvCxnSpPr/>
          <p:nvPr/>
        </p:nvCxnSpPr>
        <p:spPr>
          <a:xfrm>
            <a:off x="991631" y="1996540"/>
            <a:ext cx="433791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14198D7-087A-4C91-BB2D-EEDBD780B232}"/>
                  </a:ext>
                </a:extLst>
              </p:cNvPr>
              <p:cNvSpPr txBox="1"/>
              <p:nvPr/>
            </p:nvSpPr>
            <p:spPr>
              <a:xfrm>
                <a:off x="7050232" y="1163274"/>
                <a:ext cx="1321452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14198D7-087A-4C91-BB2D-EEDBD780B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232" y="1163274"/>
                <a:ext cx="1321452" cy="299313"/>
              </a:xfrm>
              <a:prstGeom prst="rect">
                <a:avLst/>
              </a:prstGeom>
              <a:blipFill>
                <a:blip r:embed="rId6"/>
                <a:stretch>
                  <a:fillRect l="-4167" r="-4630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CB61D1E-E740-4C9C-8208-FE4FE48543AD}"/>
                  </a:ext>
                </a:extLst>
              </p:cNvPr>
              <p:cNvSpPr txBox="1"/>
              <p:nvPr/>
            </p:nvSpPr>
            <p:spPr>
              <a:xfrm>
                <a:off x="7050232" y="1633755"/>
                <a:ext cx="818109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CB61D1E-E740-4C9C-8208-FE4FE4854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232" y="1633755"/>
                <a:ext cx="818109" cy="299313"/>
              </a:xfrm>
              <a:prstGeom prst="rect">
                <a:avLst/>
              </a:prstGeom>
              <a:blipFill>
                <a:blip r:embed="rId7"/>
                <a:stretch>
                  <a:fillRect l="-6716" r="-2239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22106FD4-F6A2-4545-8A61-B134E55A8851}"/>
                  </a:ext>
                </a:extLst>
              </p:cNvPr>
              <p:cNvSpPr txBox="1"/>
              <p:nvPr/>
            </p:nvSpPr>
            <p:spPr>
              <a:xfrm>
                <a:off x="7899514" y="1530714"/>
                <a:ext cx="464807" cy="4023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2,5</m:t>
                          </m:r>
                        </m:e>
                        <m:sup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22106FD4-F6A2-4545-8A61-B134E55A8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9514" y="1530714"/>
                <a:ext cx="464807" cy="4023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74FC453-A21E-48F7-877A-D9912D4BBEC3}"/>
                  </a:ext>
                </a:extLst>
              </p:cNvPr>
              <p:cNvSpPr txBox="1"/>
              <p:nvPr/>
            </p:nvSpPr>
            <p:spPr>
              <a:xfrm>
                <a:off x="8438165" y="1633755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=1,3572…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74FC453-A21E-48F7-877A-D9912D4BBE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165" y="1633755"/>
                <a:ext cx="1191032" cy="276999"/>
              </a:xfrm>
              <a:prstGeom prst="rect">
                <a:avLst/>
              </a:prstGeom>
              <a:blipFill>
                <a:blip r:embed="rId9"/>
                <a:stretch>
                  <a:fillRect l="-153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078190BB-DA78-4BC7-9553-B506F2F5097D}"/>
              </a:ext>
            </a:extLst>
          </p:cNvPr>
          <p:cNvSpPr txBox="1"/>
          <p:nvPr/>
        </p:nvSpPr>
        <p:spPr>
          <a:xfrm>
            <a:off x="9882502" y="1154810"/>
            <a:ext cx="1831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(groeifactor per 3 jaar)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22E8180-FB7B-4EFB-B0A0-6E039A05A44E}"/>
              </a:ext>
            </a:extLst>
          </p:cNvPr>
          <p:cNvSpPr txBox="1"/>
          <p:nvPr/>
        </p:nvSpPr>
        <p:spPr>
          <a:xfrm>
            <a:off x="9882502" y="1629522"/>
            <a:ext cx="1740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(groeifactor per jaar)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6DE707F-309B-4E49-A243-5C7CA62237A7}"/>
              </a:ext>
            </a:extLst>
          </p:cNvPr>
          <p:cNvSpPr txBox="1"/>
          <p:nvPr/>
        </p:nvSpPr>
        <p:spPr>
          <a:xfrm>
            <a:off x="7050232" y="2109352"/>
            <a:ext cx="2753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</a:t>
            </a:r>
            <a:r>
              <a:rPr lang="nl-NL" b="1" dirty="0"/>
              <a:t>toename</a:t>
            </a:r>
            <a:r>
              <a:rPr lang="nl-NL" dirty="0"/>
              <a:t> per jaar is 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27D66E75-E29B-49CA-9055-CFA64EA02C39}"/>
                  </a:ext>
                </a:extLst>
              </p:cNvPr>
              <p:cNvSpPr txBox="1"/>
              <p:nvPr/>
            </p:nvSpPr>
            <p:spPr>
              <a:xfrm>
                <a:off x="9716413" y="2165909"/>
                <a:ext cx="690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35,7%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27D66E75-E29B-49CA-9055-CFA64EA02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413" y="2165909"/>
                <a:ext cx="690895" cy="276999"/>
              </a:xfrm>
              <a:prstGeom prst="rect">
                <a:avLst/>
              </a:prstGeom>
              <a:blipFill>
                <a:blip r:embed="rId10"/>
                <a:stretch>
                  <a:fillRect l="-7965" r="-8850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008E0D79-F53B-4A58-B573-C317D166D090}"/>
              </a:ext>
            </a:extLst>
          </p:cNvPr>
          <p:cNvCxnSpPr/>
          <p:nvPr/>
        </p:nvCxnSpPr>
        <p:spPr>
          <a:xfrm>
            <a:off x="6702137" y="2673926"/>
            <a:ext cx="518506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7FD32BA2-0554-4E23-9263-44935431B6B7}"/>
              </a:ext>
            </a:extLst>
          </p:cNvPr>
          <p:cNvCxnSpPr>
            <a:cxnSpLocks/>
          </p:cNvCxnSpPr>
          <p:nvPr/>
        </p:nvCxnSpPr>
        <p:spPr>
          <a:xfrm>
            <a:off x="1034185" y="3196933"/>
            <a:ext cx="367289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>
            <a:extLst>
              <a:ext uri="{FF2B5EF4-FFF2-40B4-BE49-F238E27FC236}">
                <a16:creationId xmlns:a16="http://schemas.microsoft.com/office/drawing/2014/main" id="{8C975FEB-6F97-4FDA-81A9-D844CB37CEF0}"/>
              </a:ext>
            </a:extLst>
          </p:cNvPr>
          <p:cNvSpPr txBox="1"/>
          <p:nvPr/>
        </p:nvSpPr>
        <p:spPr>
          <a:xfrm>
            <a:off x="9982032" y="2886752"/>
            <a:ext cx="1953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(groeifactor per 10 jaar)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4344FDBF-0E62-4EDD-BBDB-F778BC20E7A8}"/>
              </a:ext>
            </a:extLst>
          </p:cNvPr>
          <p:cNvSpPr txBox="1"/>
          <p:nvPr/>
        </p:nvSpPr>
        <p:spPr>
          <a:xfrm>
            <a:off x="10022964" y="3323711"/>
            <a:ext cx="1740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(groeifactor per jaar)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EB3C0910-875B-4ACD-83C9-767D5836863C}"/>
                  </a:ext>
                </a:extLst>
              </p:cNvPr>
              <p:cNvSpPr txBox="1"/>
              <p:nvPr/>
            </p:nvSpPr>
            <p:spPr>
              <a:xfrm>
                <a:off x="6992750" y="2838146"/>
                <a:ext cx="1045223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EB3C0910-875B-4ACD-83C9-767D58368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750" y="2838146"/>
                <a:ext cx="1045223" cy="299313"/>
              </a:xfrm>
              <a:prstGeom prst="rect">
                <a:avLst/>
              </a:prstGeom>
              <a:blipFill>
                <a:blip r:embed="rId11"/>
                <a:stretch>
                  <a:fillRect l="-5233" r="-1744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DCC05C54-30DD-46B5-8D1C-B7DB1C91707E}"/>
                  </a:ext>
                </a:extLst>
              </p:cNvPr>
              <p:cNvSpPr txBox="1"/>
              <p:nvPr/>
            </p:nvSpPr>
            <p:spPr>
              <a:xfrm>
                <a:off x="8090398" y="286317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DCC05C54-30DD-46B5-8D1C-B7DB1C917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0398" y="2863176"/>
                <a:ext cx="181139" cy="276999"/>
              </a:xfrm>
              <a:prstGeom prst="rect">
                <a:avLst/>
              </a:prstGeom>
              <a:blipFill>
                <a:blip r:embed="rId12"/>
                <a:stretch>
                  <a:fillRect l="-33333" r="-3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C8D2F64-2DA6-4F5D-81C9-237AF88D6D09}"/>
                  </a:ext>
                </a:extLst>
              </p:cNvPr>
              <p:cNvSpPr txBox="1"/>
              <p:nvPr/>
            </p:nvSpPr>
            <p:spPr>
              <a:xfrm>
                <a:off x="6991498" y="3304007"/>
                <a:ext cx="818109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C8D2F64-2DA6-4F5D-81C9-237AF88D6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498" y="3304007"/>
                <a:ext cx="818109" cy="299313"/>
              </a:xfrm>
              <a:prstGeom prst="rect">
                <a:avLst/>
              </a:prstGeom>
              <a:blipFill>
                <a:blip r:embed="rId13"/>
                <a:stretch>
                  <a:fillRect l="-6716" r="-2239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42745E0F-55CB-463C-B086-8F1833831B2E}"/>
                  </a:ext>
                </a:extLst>
              </p:cNvPr>
              <p:cNvSpPr txBox="1"/>
              <p:nvPr/>
            </p:nvSpPr>
            <p:spPr>
              <a:xfrm>
                <a:off x="7868341" y="3242984"/>
                <a:ext cx="386260" cy="40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42745E0F-55CB-463C-B086-8F1833831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8341" y="3242984"/>
                <a:ext cx="386260" cy="40267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828E341B-0AEE-4626-9730-397097FF05F6}"/>
                  </a:ext>
                </a:extLst>
              </p:cNvPr>
              <p:cNvSpPr txBox="1"/>
              <p:nvPr/>
            </p:nvSpPr>
            <p:spPr>
              <a:xfrm>
                <a:off x="8438165" y="3304007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=1,1746…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828E341B-0AEE-4626-9730-397097FF0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165" y="3304007"/>
                <a:ext cx="1191032" cy="276999"/>
              </a:xfrm>
              <a:prstGeom prst="rect">
                <a:avLst/>
              </a:prstGeom>
              <a:blipFill>
                <a:blip r:embed="rId15"/>
                <a:stretch>
                  <a:fillRect l="-153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C4D8660B-3B2F-428E-9089-818D67C776B7}"/>
                  </a:ext>
                </a:extLst>
              </p:cNvPr>
              <p:cNvSpPr txBox="1"/>
              <p:nvPr/>
            </p:nvSpPr>
            <p:spPr>
              <a:xfrm>
                <a:off x="9601174" y="3774795"/>
                <a:ext cx="690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17,5%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C4D8660B-3B2F-428E-9089-818D67C77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174" y="3774795"/>
                <a:ext cx="690895" cy="276999"/>
              </a:xfrm>
              <a:prstGeom prst="rect">
                <a:avLst/>
              </a:prstGeom>
              <a:blipFill>
                <a:blip r:embed="rId16"/>
                <a:stretch>
                  <a:fillRect l="-7965" r="-9735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B6FF6F83-3706-4171-BF72-2E51D10AC935}"/>
              </a:ext>
            </a:extLst>
          </p:cNvPr>
          <p:cNvCxnSpPr/>
          <p:nvPr/>
        </p:nvCxnSpPr>
        <p:spPr>
          <a:xfrm>
            <a:off x="6712386" y="4151154"/>
            <a:ext cx="518506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0DF6B21D-FE1D-44ED-9BBA-7AC78323816C}"/>
              </a:ext>
            </a:extLst>
          </p:cNvPr>
          <p:cNvCxnSpPr>
            <a:cxnSpLocks/>
          </p:cNvCxnSpPr>
          <p:nvPr/>
        </p:nvCxnSpPr>
        <p:spPr>
          <a:xfrm>
            <a:off x="1044576" y="4720931"/>
            <a:ext cx="315335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AAAF4768-B321-47B8-BC35-905607408EC9}"/>
                  </a:ext>
                </a:extLst>
              </p:cNvPr>
              <p:cNvSpPr txBox="1"/>
              <p:nvPr/>
            </p:nvSpPr>
            <p:spPr>
              <a:xfrm>
                <a:off x="7007086" y="4340335"/>
                <a:ext cx="952761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AAAF4768-B321-47B8-BC35-905607408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086" y="4340335"/>
                <a:ext cx="952761" cy="299313"/>
              </a:xfrm>
              <a:prstGeom prst="rect">
                <a:avLst/>
              </a:prstGeom>
              <a:blipFill>
                <a:blip r:embed="rId17"/>
                <a:stretch>
                  <a:fillRect l="-5732" r="-1911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ballon: rechthoek met afgeronde hoeken 42">
                <a:extLst>
                  <a:ext uri="{FF2B5EF4-FFF2-40B4-BE49-F238E27FC236}">
                    <a16:creationId xmlns:a16="http://schemas.microsoft.com/office/drawing/2014/main" id="{07D9CB26-A65C-4B6D-A122-3488C3ADA399}"/>
                  </a:ext>
                </a:extLst>
              </p:cNvPr>
              <p:cNvSpPr/>
              <p:nvPr/>
            </p:nvSpPr>
            <p:spPr>
              <a:xfrm>
                <a:off x="8979830" y="4222159"/>
                <a:ext cx="1842504" cy="412615"/>
              </a:xfrm>
              <a:prstGeom prst="wedgeRoundRectCallout">
                <a:avLst>
                  <a:gd name="adj1" fmla="val -67077"/>
                  <a:gd name="adj2" fmla="val 14652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100%−15%=85%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3" name="Tekstballon: rechthoek met afgeronde hoeken 42">
                <a:extLst>
                  <a:ext uri="{FF2B5EF4-FFF2-40B4-BE49-F238E27FC236}">
                    <a16:creationId xmlns:a16="http://schemas.microsoft.com/office/drawing/2014/main" id="{07D9CB26-A65C-4B6D-A122-3488C3ADA3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9830" y="4222159"/>
                <a:ext cx="1842504" cy="412615"/>
              </a:xfrm>
              <a:prstGeom prst="wedgeRoundRectCallout">
                <a:avLst>
                  <a:gd name="adj1" fmla="val -67077"/>
                  <a:gd name="adj2" fmla="val 14652"/>
                  <a:gd name="adj3" fmla="val 16667"/>
                </a:avLst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kstvak 43">
            <a:extLst>
              <a:ext uri="{FF2B5EF4-FFF2-40B4-BE49-F238E27FC236}">
                <a16:creationId xmlns:a16="http://schemas.microsoft.com/office/drawing/2014/main" id="{D0B42207-A853-4835-BFDF-F34157F85AEE}"/>
              </a:ext>
            </a:extLst>
          </p:cNvPr>
          <p:cNvSpPr txBox="1"/>
          <p:nvPr/>
        </p:nvSpPr>
        <p:spPr>
          <a:xfrm>
            <a:off x="10004730" y="4387722"/>
            <a:ext cx="1831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(groeifactor per 8 jaar)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B40AA50E-D30E-4CCD-B7EF-A734085640B2}"/>
                  </a:ext>
                </a:extLst>
              </p:cNvPr>
              <p:cNvSpPr txBox="1"/>
              <p:nvPr/>
            </p:nvSpPr>
            <p:spPr>
              <a:xfrm>
                <a:off x="8037973" y="4367287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B40AA50E-D30E-4CCD-B7EF-A73408564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7973" y="4367287"/>
                <a:ext cx="485710" cy="276999"/>
              </a:xfrm>
              <a:prstGeom prst="rect">
                <a:avLst/>
              </a:prstGeom>
              <a:blipFill>
                <a:blip r:embed="rId19"/>
                <a:stretch>
                  <a:fillRect l="-11392" r="-1392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571C239F-1222-4F59-9546-4355F0948CE4}"/>
                  </a:ext>
                </a:extLst>
              </p:cNvPr>
              <p:cNvSpPr txBox="1"/>
              <p:nvPr/>
            </p:nvSpPr>
            <p:spPr>
              <a:xfrm>
                <a:off x="7007086" y="4943129"/>
                <a:ext cx="818109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571C239F-1222-4F59-9546-4355F0948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086" y="4943129"/>
                <a:ext cx="818109" cy="299313"/>
              </a:xfrm>
              <a:prstGeom prst="rect">
                <a:avLst/>
              </a:prstGeom>
              <a:blipFill>
                <a:blip r:embed="rId20"/>
                <a:stretch>
                  <a:fillRect l="-6667" r="-2222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0D0E8361-8633-48B1-B87E-C8BBF1AF9BDC}"/>
                  </a:ext>
                </a:extLst>
              </p:cNvPr>
              <p:cNvSpPr txBox="1"/>
              <p:nvPr/>
            </p:nvSpPr>
            <p:spPr>
              <a:xfrm>
                <a:off x="7835393" y="4845578"/>
                <a:ext cx="593047" cy="402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0,85</m:t>
                          </m:r>
                        </m:e>
                        <m:sup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0D0E8361-8633-48B1-B87E-C8BBF1AF9B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5393" y="4845578"/>
                <a:ext cx="593047" cy="40280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51215879-33D4-4274-8C8C-D14494429C57}"/>
                  </a:ext>
                </a:extLst>
              </p:cNvPr>
              <p:cNvSpPr txBox="1"/>
              <p:nvPr/>
            </p:nvSpPr>
            <p:spPr>
              <a:xfrm>
                <a:off x="8565995" y="4903231"/>
                <a:ext cx="1319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=0,97989…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51215879-33D4-4274-8C8C-D14494429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5995" y="4903231"/>
                <a:ext cx="1319272" cy="276999"/>
              </a:xfrm>
              <a:prstGeom prst="rect">
                <a:avLst/>
              </a:prstGeom>
              <a:blipFill>
                <a:blip r:embed="rId22"/>
                <a:stretch>
                  <a:fillRect l="-13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kstvak 48">
            <a:extLst>
              <a:ext uri="{FF2B5EF4-FFF2-40B4-BE49-F238E27FC236}">
                <a16:creationId xmlns:a16="http://schemas.microsoft.com/office/drawing/2014/main" id="{36D23E80-F901-4F64-93F1-86C832146B30}"/>
              </a:ext>
            </a:extLst>
          </p:cNvPr>
          <p:cNvSpPr txBox="1"/>
          <p:nvPr/>
        </p:nvSpPr>
        <p:spPr>
          <a:xfrm>
            <a:off x="10047242" y="4903231"/>
            <a:ext cx="1740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(groeifactor per jaar)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kstballon: rechthoek met afgeronde hoeken 49">
                <a:extLst>
                  <a:ext uri="{FF2B5EF4-FFF2-40B4-BE49-F238E27FC236}">
                    <a16:creationId xmlns:a16="http://schemas.microsoft.com/office/drawing/2014/main" id="{C64F917C-7A88-4975-9FE4-C101F741A7FF}"/>
                  </a:ext>
                </a:extLst>
              </p:cNvPr>
              <p:cNvSpPr/>
              <p:nvPr/>
            </p:nvSpPr>
            <p:spPr>
              <a:xfrm>
                <a:off x="9522281" y="6011863"/>
                <a:ext cx="2216369" cy="412615"/>
              </a:xfrm>
              <a:prstGeom prst="wedgeRoundRectCallout">
                <a:avLst>
                  <a:gd name="adj1" fmla="val -38947"/>
                  <a:gd name="adj2" fmla="val -93635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1−0,97989…=0,020…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Tekstballon: rechthoek met afgeronde hoeken 49">
                <a:extLst>
                  <a:ext uri="{FF2B5EF4-FFF2-40B4-BE49-F238E27FC236}">
                    <a16:creationId xmlns:a16="http://schemas.microsoft.com/office/drawing/2014/main" id="{C64F917C-7A88-4975-9FE4-C101F741A7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2281" y="6011863"/>
                <a:ext cx="2216369" cy="412615"/>
              </a:xfrm>
              <a:prstGeom prst="wedgeRoundRectCallout">
                <a:avLst>
                  <a:gd name="adj1" fmla="val -38947"/>
                  <a:gd name="adj2" fmla="val -93635"/>
                  <a:gd name="adj3" fmla="val 16667"/>
                </a:avLst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kstvak 50">
            <a:extLst>
              <a:ext uri="{FF2B5EF4-FFF2-40B4-BE49-F238E27FC236}">
                <a16:creationId xmlns:a16="http://schemas.microsoft.com/office/drawing/2014/main" id="{756A53B8-4D8E-4217-8471-34C564230A0B}"/>
              </a:ext>
            </a:extLst>
          </p:cNvPr>
          <p:cNvSpPr txBox="1"/>
          <p:nvPr/>
        </p:nvSpPr>
        <p:spPr>
          <a:xfrm>
            <a:off x="7036867" y="5452895"/>
            <a:ext cx="2636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</a:t>
            </a:r>
            <a:r>
              <a:rPr lang="nl-NL" b="1" dirty="0"/>
              <a:t>afname</a:t>
            </a:r>
            <a:r>
              <a:rPr lang="nl-NL" dirty="0"/>
              <a:t> per jaar is dus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5FD4EC8F-E5D2-4488-8AC8-61ED3AF1B27B}"/>
                  </a:ext>
                </a:extLst>
              </p:cNvPr>
              <p:cNvSpPr txBox="1"/>
              <p:nvPr/>
            </p:nvSpPr>
            <p:spPr>
              <a:xfrm>
                <a:off x="9580392" y="5519137"/>
                <a:ext cx="562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2,0%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5FD4EC8F-E5D2-4488-8AC8-61ED3AF1B2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0392" y="5519137"/>
                <a:ext cx="562655" cy="276999"/>
              </a:xfrm>
              <a:prstGeom prst="rect">
                <a:avLst/>
              </a:prstGeom>
              <a:blipFill>
                <a:blip r:embed="rId24"/>
                <a:stretch>
                  <a:fillRect l="-9783" r="-11957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kstvak 52">
            <a:extLst>
              <a:ext uri="{FF2B5EF4-FFF2-40B4-BE49-F238E27FC236}">
                <a16:creationId xmlns:a16="http://schemas.microsoft.com/office/drawing/2014/main" id="{7AD34F5B-DA11-4DF0-8E51-F67E8EC92DB7}"/>
              </a:ext>
            </a:extLst>
          </p:cNvPr>
          <p:cNvSpPr txBox="1"/>
          <p:nvPr/>
        </p:nvSpPr>
        <p:spPr>
          <a:xfrm>
            <a:off x="6944483" y="3718643"/>
            <a:ext cx="2753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</a:t>
            </a:r>
            <a:r>
              <a:rPr lang="nl-NL" b="1" dirty="0"/>
              <a:t>toename</a:t>
            </a:r>
            <a:r>
              <a:rPr lang="nl-NL" dirty="0"/>
              <a:t> per jaar is dus</a:t>
            </a:r>
          </a:p>
        </p:txBody>
      </p:sp>
    </p:spTree>
    <p:extLst>
      <p:ext uri="{BB962C8B-B14F-4D97-AF65-F5344CB8AC3E}">
        <p14:creationId xmlns:p14="http://schemas.microsoft.com/office/powerpoint/2010/main" val="61785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42" grpId="0"/>
      <p:bldP spid="43" grpId="0" animBg="1"/>
      <p:bldP spid="43" grpId="1" animBg="1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/>
      <p:bldP spid="5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99</Words>
  <Application>Microsoft Office PowerPoint</Application>
  <PresentationFormat>Breedbeeld</PresentationFormat>
  <Paragraphs>29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2019-11-14T06:38:46Z</dcterms:created>
  <dcterms:modified xsi:type="dcterms:W3CDTF">2019-11-14T07:23:33Z</dcterms:modified>
</cp:coreProperties>
</file>