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33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61588-7CF3-4AC4-BF49-EE3386BD34B4}" type="datetimeFigureOut">
              <a:rPr lang="nl-NL" smtClean="0"/>
              <a:t>11-11-2019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9D99-C690-4641-BF53-78DF5570D1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4663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61588-7CF3-4AC4-BF49-EE3386BD34B4}" type="datetimeFigureOut">
              <a:rPr lang="nl-NL" smtClean="0"/>
              <a:t>11-11-2019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9D99-C690-4641-BF53-78DF5570D1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061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61588-7CF3-4AC4-BF49-EE3386BD34B4}" type="datetimeFigureOut">
              <a:rPr lang="nl-NL" smtClean="0"/>
              <a:t>11-11-2019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9D99-C690-4641-BF53-78DF5570D1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9301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61588-7CF3-4AC4-BF49-EE3386BD34B4}" type="datetimeFigureOut">
              <a:rPr lang="nl-NL" smtClean="0"/>
              <a:t>11-11-2019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9D99-C690-4641-BF53-78DF5570D1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050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61588-7CF3-4AC4-BF49-EE3386BD34B4}" type="datetimeFigureOut">
              <a:rPr lang="nl-NL" smtClean="0"/>
              <a:t>11-11-2019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9D99-C690-4641-BF53-78DF5570D1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7968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61588-7CF3-4AC4-BF49-EE3386BD34B4}" type="datetimeFigureOut">
              <a:rPr lang="nl-NL" smtClean="0"/>
              <a:t>11-11-2019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9D99-C690-4641-BF53-78DF5570D1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289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61588-7CF3-4AC4-BF49-EE3386BD34B4}" type="datetimeFigureOut">
              <a:rPr lang="nl-NL" smtClean="0"/>
              <a:t>11-11-2019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9D99-C690-4641-BF53-78DF5570D1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6741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61588-7CF3-4AC4-BF49-EE3386BD34B4}" type="datetimeFigureOut">
              <a:rPr lang="nl-NL" smtClean="0"/>
              <a:t>11-11-2019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9D99-C690-4641-BF53-78DF5570D1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3653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61588-7CF3-4AC4-BF49-EE3386BD34B4}" type="datetimeFigureOut">
              <a:rPr lang="nl-NL" smtClean="0"/>
              <a:t>11-11-2019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9D99-C690-4641-BF53-78DF5570D1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1654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61588-7CF3-4AC4-BF49-EE3386BD34B4}" type="datetimeFigureOut">
              <a:rPr lang="nl-NL" smtClean="0"/>
              <a:t>11-11-2019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9D99-C690-4641-BF53-78DF5570D1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143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61588-7CF3-4AC4-BF49-EE3386BD34B4}" type="datetimeFigureOut">
              <a:rPr lang="nl-NL" smtClean="0"/>
              <a:t>11-11-2019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49D99-C690-4641-BF53-78DF5570D1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3709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461588-7CF3-4AC4-BF49-EE3386BD34B4}" type="datetimeFigureOut">
              <a:rPr lang="nl-NL" smtClean="0"/>
              <a:t>11-11-2019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49D99-C690-4641-BF53-78DF5570D1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866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jp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jp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jp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D7BC72C4-988B-4563-9192-A7FFA4A52E39}"/>
              </a:ext>
            </a:extLst>
          </p:cNvPr>
          <p:cNvSpPr txBox="1"/>
          <p:nvPr/>
        </p:nvSpPr>
        <p:spPr>
          <a:xfrm>
            <a:off x="399495" y="523783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25</a:t>
            </a: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C0BFAC05-D98F-4EF1-9E87-F529E5F0B4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6762" y="523783"/>
            <a:ext cx="4647895" cy="318668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A2A898B5-06A2-432E-A06A-D35E03F57D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3376" y="523783"/>
            <a:ext cx="2366010" cy="1488186"/>
          </a:xfrm>
          <a:prstGeom prst="rect">
            <a:avLst/>
          </a:prstGeom>
        </p:spPr>
      </p:pic>
      <p:pic>
        <p:nvPicPr>
          <p:cNvPr id="37" name="Afbeelding 36">
            <a:extLst>
              <a:ext uri="{FF2B5EF4-FFF2-40B4-BE49-F238E27FC236}">
                <a16:creationId xmlns:a16="http://schemas.microsoft.com/office/drawing/2014/main" id="{DBDE2BBD-A4B2-40CC-AAF1-CA052F1E08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029" y="1233715"/>
            <a:ext cx="3956152" cy="287579"/>
          </a:xfrm>
          <a:prstGeom prst="rect">
            <a:avLst/>
          </a:prstGeom>
        </p:spPr>
      </p:pic>
      <p:pic>
        <p:nvPicPr>
          <p:cNvPr id="39" name="Afbeelding 38">
            <a:extLst>
              <a:ext uri="{FF2B5EF4-FFF2-40B4-BE49-F238E27FC236}">
                <a16:creationId xmlns:a16="http://schemas.microsoft.com/office/drawing/2014/main" id="{01393658-83CE-4C8E-8861-451C9498923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029" y="3644086"/>
            <a:ext cx="5090922" cy="287579"/>
          </a:xfrm>
          <a:prstGeom prst="rect">
            <a:avLst/>
          </a:prstGeom>
        </p:spPr>
      </p:pic>
      <p:pic>
        <p:nvPicPr>
          <p:cNvPr id="41" name="Afbeelding 40">
            <a:extLst>
              <a:ext uri="{FF2B5EF4-FFF2-40B4-BE49-F238E27FC236}">
                <a16:creationId xmlns:a16="http://schemas.microsoft.com/office/drawing/2014/main" id="{CD0C3BAC-963B-4BD4-8BC2-42FC6226015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3841" y="2320004"/>
            <a:ext cx="4259275" cy="54406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EC34121C-E033-4314-9A8B-114CC76A8992}"/>
                  </a:ext>
                </a:extLst>
              </p:cNvPr>
              <p:cNvSpPr txBox="1"/>
              <p:nvPr/>
            </p:nvSpPr>
            <p:spPr>
              <a:xfrm>
                <a:off x="7194136" y="3022031"/>
                <a:ext cx="11884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𝑘𝑤𝑎𝑟𝑡𝑖𝑒𝑟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EC34121C-E033-4314-9A8B-114CC76A89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4136" y="3022031"/>
                <a:ext cx="1188402" cy="276999"/>
              </a:xfrm>
              <a:prstGeom prst="rect">
                <a:avLst/>
              </a:prstGeom>
              <a:blipFill>
                <a:blip r:embed="rId7"/>
                <a:stretch>
                  <a:fillRect l="-4615" r="-2051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D19AE0E3-6E66-4EDB-BF8D-2F5592C07C4E}"/>
                  </a:ext>
                </a:extLst>
              </p:cNvPr>
              <p:cNvSpPr txBox="1"/>
              <p:nvPr/>
            </p:nvSpPr>
            <p:spPr>
              <a:xfrm>
                <a:off x="8434493" y="3033607"/>
                <a:ext cx="4857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1,12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3" name="Tekstvak 42">
                <a:extLst>
                  <a:ext uri="{FF2B5EF4-FFF2-40B4-BE49-F238E27FC236}">
                    <a16:creationId xmlns:a16="http://schemas.microsoft.com/office/drawing/2014/main" id="{D19AE0E3-6E66-4EDB-BF8D-2F5592C07C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4493" y="3033607"/>
                <a:ext cx="485710" cy="276999"/>
              </a:xfrm>
              <a:prstGeom prst="rect">
                <a:avLst/>
              </a:prstGeom>
              <a:blipFill>
                <a:blip r:embed="rId8"/>
                <a:stretch>
                  <a:fillRect l="-11392" r="-12658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5EC0457A-333B-4278-ABB2-BA89B22B12FA}"/>
                  </a:ext>
                </a:extLst>
              </p:cNvPr>
              <p:cNvSpPr txBox="1"/>
              <p:nvPr/>
            </p:nvSpPr>
            <p:spPr>
              <a:xfrm>
                <a:off x="986771" y="2256130"/>
                <a:ext cx="7459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𝑢𝑢𝑟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5EC0457A-333B-4278-ABB2-BA89B22B12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771" y="2256130"/>
                <a:ext cx="745973" cy="276999"/>
              </a:xfrm>
              <a:prstGeom prst="rect">
                <a:avLst/>
              </a:prstGeom>
              <a:blipFill>
                <a:blip r:embed="rId9"/>
                <a:stretch>
                  <a:fillRect l="-7377" r="-2459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8D76BCFE-F06F-4835-87AC-9C9B2F7E4847}"/>
                  </a:ext>
                </a:extLst>
              </p:cNvPr>
              <p:cNvSpPr txBox="1"/>
              <p:nvPr/>
            </p:nvSpPr>
            <p:spPr>
              <a:xfrm>
                <a:off x="1732744" y="2264752"/>
                <a:ext cx="5930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1,12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8D76BCFE-F06F-4835-87AC-9C9B2F7E48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2744" y="2264752"/>
                <a:ext cx="593047" cy="276999"/>
              </a:xfrm>
              <a:prstGeom prst="rect">
                <a:avLst/>
              </a:prstGeom>
              <a:blipFill>
                <a:blip r:embed="rId10"/>
                <a:stretch>
                  <a:fillRect l="-8163" t="-4444" r="-408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kstvak 45">
                <a:extLst>
                  <a:ext uri="{FF2B5EF4-FFF2-40B4-BE49-F238E27FC236}">
                    <a16:creationId xmlns:a16="http://schemas.microsoft.com/office/drawing/2014/main" id="{312D5FD7-C9C4-42F3-8566-4BE85CF4F619}"/>
                  </a:ext>
                </a:extLst>
              </p:cNvPr>
              <p:cNvSpPr txBox="1"/>
              <p:nvPr/>
            </p:nvSpPr>
            <p:spPr>
              <a:xfrm>
                <a:off x="2356964" y="2265981"/>
                <a:ext cx="144751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=1,573519…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6" name="Tekstvak 45">
                <a:extLst>
                  <a:ext uri="{FF2B5EF4-FFF2-40B4-BE49-F238E27FC236}">
                    <a16:creationId xmlns:a16="http://schemas.microsoft.com/office/drawing/2014/main" id="{312D5FD7-C9C4-42F3-8566-4BE85CF4F6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6964" y="2265981"/>
                <a:ext cx="1447512" cy="276999"/>
              </a:xfrm>
              <a:prstGeom prst="rect">
                <a:avLst/>
              </a:prstGeom>
              <a:blipFill>
                <a:blip r:embed="rId11"/>
                <a:stretch>
                  <a:fillRect l="-1688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kstvak 46">
            <a:extLst>
              <a:ext uri="{FF2B5EF4-FFF2-40B4-BE49-F238E27FC236}">
                <a16:creationId xmlns:a16="http://schemas.microsoft.com/office/drawing/2014/main" id="{46EB82F1-4FC8-4BC7-B41C-929B67B770E3}"/>
              </a:ext>
            </a:extLst>
          </p:cNvPr>
          <p:cNvSpPr txBox="1"/>
          <p:nvPr/>
        </p:nvSpPr>
        <p:spPr>
          <a:xfrm>
            <a:off x="4296643" y="1719580"/>
            <a:ext cx="20333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(groeifactor per kwartier)</a:t>
            </a:r>
          </a:p>
        </p:txBody>
      </p:sp>
      <p:sp>
        <p:nvSpPr>
          <p:cNvPr id="48" name="Tekstvak 47">
            <a:extLst>
              <a:ext uri="{FF2B5EF4-FFF2-40B4-BE49-F238E27FC236}">
                <a16:creationId xmlns:a16="http://schemas.microsoft.com/office/drawing/2014/main" id="{9ECCFBCE-EC4E-4003-AEA0-884E3F9B394F}"/>
              </a:ext>
            </a:extLst>
          </p:cNvPr>
          <p:cNvSpPr txBox="1"/>
          <p:nvPr/>
        </p:nvSpPr>
        <p:spPr>
          <a:xfrm>
            <a:off x="4296643" y="2225352"/>
            <a:ext cx="17355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(groeifactor per uur)</a:t>
            </a:r>
          </a:p>
        </p:txBody>
      </p:sp>
      <p:sp>
        <p:nvSpPr>
          <p:cNvPr id="49" name="Tekstvak 48">
            <a:extLst>
              <a:ext uri="{FF2B5EF4-FFF2-40B4-BE49-F238E27FC236}">
                <a16:creationId xmlns:a16="http://schemas.microsoft.com/office/drawing/2014/main" id="{A49EF45F-B822-4A64-987C-8A3727C31141}"/>
              </a:ext>
            </a:extLst>
          </p:cNvPr>
          <p:cNvSpPr txBox="1"/>
          <p:nvPr/>
        </p:nvSpPr>
        <p:spPr>
          <a:xfrm>
            <a:off x="888089" y="2926458"/>
            <a:ext cx="2282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toename per uur is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kstvak 49">
                <a:extLst>
                  <a:ext uri="{FF2B5EF4-FFF2-40B4-BE49-F238E27FC236}">
                    <a16:creationId xmlns:a16="http://schemas.microsoft.com/office/drawing/2014/main" id="{A9848BF4-4DC9-4433-B538-B9606AE0DE8A}"/>
                  </a:ext>
                </a:extLst>
              </p:cNvPr>
              <p:cNvSpPr txBox="1"/>
              <p:nvPr/>
            </p:nvSpPr>
            <p:spPr>
              <a:xfrm>
                <a:off x="3170445" y="2968262"/>
                <a:ext cx="6908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57,4%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0" name="Tekstvak 49">
                <a:extLst>
                  <a:ext uri="{FF2B5EF4-FFF2-40B4-BE49-F238E27FC236}">
                    <a16:creationId xmlns:a16="http://schemas.microsoft.com/office/drawing/2014/main" id="{A9848BF4-4DC9-4433-B538-B9606AE0DE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0445" y="2968262"/>
                <a:ext cx="690895" cy="276999"/>
              </a:xfrm>
              <a:prstGeom prst="rect">
                <a:avLst/>
              </a:prstGeom>
              <a:blipFill>
                <a:blip r:embed="rId12"/>
                <a:stretch>
                  <a:fillRect l="-7965" r="-9735" b="-1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Rechte verbindingslijn 51">
            <a:extLst>
              <a:ext uri="{FF2B5EF4-FFF2-40B4-BE49-F238E27FC236}">
                <a16:creationId xmlns:a16="http://schemas.microsoft.com/office/drawing/2014/main" id="{21CA4C2C-94A1-4FC0-84F7-CDCC7275246E}"/>
              </a:ext>
            </a:extLst>
          </p:cNvPr>
          <p:cNvCxnSpPr/>
          <p:nvPr/>
        </p:nvCxnSpPr>
        <p:spPr>
          <a:xfrm>
            <a:off x="6847609" y="1267876"/>
            <a:ext cx="0" cy="528878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kstvak 52">
                <a:extLst>
                  <a:ext uri="{FF2B5EF4-FFF2-40B4-BE49-F238E27FC236}">
                    <a16:creationId xmlns:a16="http://schemas.microsoft.com/office/drawing/2014/main" id="{065F3466-8D29-4D8B-A3AC-36C04705E2F3}"/>
                  </a:ext>
                </a:extLst>
              </p:cNvPr>
              <p:cNvSpPr txBox="1"/>
              <p:nvPr/>
            </p:nvSpPr>
            <p:spPr>
              <a:xfrm>
                <a:off x="986771" y="4111609"/>
                <a:ext cx="11884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𝑘𝑤𝑎𝑟𝑡𝑖𝑒𝑟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3" name="Tekstvak 52">
                <a:extLst>
                  <a:ext uri="{FF2B5EF4-FFF2-40B4-BE49-F238E27FC236}">
                    <a16:creationId xmlns:a16="http://schemas.microsoft.com/office/drawing/2014/main" id="{065F3466-8D29-4D8B-A3AC-36C04705E2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771" y="4111609"/>
                <a:ext cx="1188402" cy="276999"/>
              </a:xfrm>
              <a:prstGeom prst="rect">
                <a:avLst/>
              </a:prstGeom>
              <a:blipFill>
                <a:blip r:embed="rId13"/>
                <a:stretch>
                  <a:fillRect l="-4615" r="-1538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kstvak 53">
                <a:extLst>
                  <a:ext uri="{FF2B5EF4-FFF2-40B4-BE49-F238E27FC236}">
                    <a16:creationId xmlns:a16="http://schemas.microsoft.com/office/drawing/2014/main" id="{25EAD738-C503-4A82-B169-7E744B1021CE}"/>
                  </a:ext>
                </a:extLst>
              </p:cNvPr>
              <p:cNvSpPr txBox="1"/>
              <p:nvPr/>
            </p:nvSpPr>
            <p:spPr>
              <a:xfrm>
                <a:off x="2227128" y="4123185"/>
                <a:ext cx="4857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1,12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4" name="Tekstvak 53">
                <a:extLst>
                  <a:ext uri="{FF2B5EF4-FFF2-40B4-BE49-F238E27FC236}">
                    <a16:creationId xmlns:a16="http://schemas.microsoft.com/office/drawing/2014/main" id="{25EAD738-C503-4A82-B169-7E744B1021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7128" y="4123185"/>
                <a:ext cx="485710" cy="276999"/>
              </a:xfrm>
              <a:prstGeom prst="rect">
                <a:avLst/>
              </a:prstGeom>
              <a:blipFill>
                <a:blip r:embed="rId14"/>
                <a:stretch>
                  <a:fillRect l="-10000" r="-1250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Tekstvak 54">
                <a:extLst>
                  <a:ext uri="{FF2B5EF4-FFF2-40B4-BE49-F238E27FC236}">
                    <a16:creationId xmlns:a16="http://schemas.microsoft.com/office/drawing/2014/main" id="{53788523-7D28-4D72-8BBA-E50DEE08C269}"/>
                  </a:ext>
                </a:extLst>
              </p:cNvPr>
              <p:cNvSpPr txBox="1"/>
              <p:nvPr/>
            </p:nvSpPr>
            <p:spPr>
              <a:xfrm>
                <a:off x="1006830" y="4779311"/>
                <a:ext cx="8958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5 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𝑚𝑖𝑛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5" name="Tekstvak 54">
                <a:extLst>
                  <a:ext uri="{FF2B5EF4-FFF2-40B4-BE49-F238E27FC236}">
                    <a16:creationId xmlns:a16="http://schemas.microsoft.com/office/drawing/2014/main" id="{53788523-7D28-4D72-8BBA-E50DEE08C2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6830" y="4779311"/>
                <a:ext cx="895823" cy="276999"/>
              </a:xfrm>
              <a:prstGeom prst="rect">
                <a:avLst/>
              </a:prstGeom>
              <a:blipFill>
                <a:blip r:embed="rId15"/>
                <a:stretch>
                  <a:fillRect l="-6122" r="-2721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kstvak 55">
                <a:extLst>
                  <a:ext uri="{FF2B5EF4-FFF2-40B4-BE49-F238E27FC236}">
                    <a16:creationId xmlns:a16="http://schemas.microsoft.com/office/drawing/2014/main" id="{5706D02B-D198-4C85-99EA-CC24113FC5C9}"/>
                  </a:ext>
                </a:extLst>
              </p:cNvPr>
              <p:cNvSpPr txBox="1"/>
              <p:nvPr/>
            </p:nvSpPr>
            <p:spPr>
              <a:xfrm>
                <a:off x="1997909" y="4700951"/>
                <a:ext cx="593047" cy="4023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1,12</m:t>
                          </m:r>
                        </m:e>
                        <m:sup>
                          <m:f>
                            <m:f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6" name="Tekstvak 55">
                <a:extLst>
                  <a:ext uri="{FF2B5EF4-FFF2-40B4-BE49-F238E27FC236}">
                    <a16:creationId xmlns:a16="http://schemas.microsoft.com/office/drawing/2014/main" id="{5706D02B-D198-4C85-99EA-CC24113FC5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7909" y="4700951"/>
                <a:ext cx="593047" cy="4023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7" name="Tekstvak 56">
                <a:extLst>
                  <a:ext uri="{FF2B5EF4-FFF2-40B4-BE49-F238E27FC236}">
                    <a16:creationId xmlns:a16="http://schemas.microsoft.com/office/drawing/2014/main" id="{C7469DEA-20BC-4A5A-8AAE-E3D2C1F5B4FF}"/>
                  </a:ext>
                </a:extLst>
              </p:cNvPr>
              <p:cNvSpPr txBox="1"/>
              <p:nvPr/>
            </p:nvSpPr>
            <p:spPr>
              <a:xfrm>
                <a:off x="2627584" y="4796796"/>
                <a:ext cx="131927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=1,03849…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7" name="Tekstvak 56">
                <a:extLst>
                  <a:ext uri="{FF2B5EF4-FFF2-40B4-BE49-F238E27FC236}">
                    <a16:creationId xmlns:a16="http://schemas.microsoft.com/office/drawing/2014/main" id="{C7469DEA-20BC-4A5A-8AAE-E3D2C1F5B4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584" y="4796796"/>
                <a:ext cx="1319271" cy="276999"/>
              </a:xfrm>
              <a:prstGeom prst="rect">
                <a:avLst/>
              </a:prstGeom>
              <a:blipFill>
                <a:blip r:embed="rId17"/>
                <a:stretch>
                  <a:fillRect l="-1389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Tekstvak 57">
                <a:extLst>
                  <a:ext uri="{FF2B5EF4-FFF2-40B4-BE49-F238E27FC236}">
                    <a16:creationId xmlns:a16="http://schemas.microsoft.com/office/drawing/2014/main" id="{D69EC735-9F77-414D-B46B-27ADCBE7F6C5}"/>
                  </a:ext>
                </a:extLst>
              </p:cNvPr>
              <p:cNvSpPr txBox="1"/>
              <p:nvPr/>
            </p:nvSpPr>
            <p:spPr>
              <a:xfrm>
                <a:off x="909586" y="5685125"/>
                <a:ext cx="293227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De toename per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nl-NL" dirty="0"/>
                  <a:t> minuten is</a:t>
                </a:r>
              </a:p>
            </p:txBody>
          </p:sp>
        </mc:Choice>
        <mc:Fallback>
          <p:sp>
            <p:nvSpPr>
              <p:cNvPr id="58" name="Tekstvak 57">
                <a:extLst>
                  <a:ext uri="{FF2B5EF4-FFF2-40B4-BE49-F238E27FC236}">
                    <a16:creationId xmlns:a16="http://schemas.microsoft.com/office/drawing/2014/main" id="{D69EC735-9F77-414D-B46B-27ADCBE7F6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586" y="5685125"/>
                <a:ext cx="2932278" cy="369332"/>
              </a:xfrm>
              <a:prstGeom prst="rect">
                <a:avLst/>
              </a:prstGeom>
              <a:blipFill>
                <a:blip r:embed="rId18"/>
                <a:stretch>
                  <a:fillRect l="-1663" t="-10000" r="-104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9" name="Tekstvak 58">
                <a:extLst>
                  <a:ext uri="{FF2B5EF4-FFF2-40B4-BE49-F238E27FC236}">
                    <a16:creationId xmlns:a16="http://schemas.microsoft.com/office/drawing/2014/main" id="{622497EF-B318-42AC-83D7-2E5EFD222D20}"/>
                  </a:ext>
                </a:extLst>
              </p:cNvPr>
              <p:cNvSpPr txBox="1"/>
              <p:nvPr/>
            </p:nvSpPr>
            <p:spPr>
              <a:xfrm>
                <a:off x="3861154" y="5731291"/>
                <a:ext cx="5626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3,8%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9" name="Tekstvak 58">
                <a:extLst>
                  <a:ext uri="{FF2B5EF4-FFF2-40B4-BE49-F238E27FC236}">
                    <a16:creationId xmlns:a16="http://schemas.microsoft.com/office/drawing/2014/main" id="{622497EF-B318-42AC-83D7-2E5EFD222D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1154" y="5731291"/>
                <a:ext cx="562655" cy="276999"/>
              </a:xfrm>
              <a:prstGeom prst="rect">
                <a:avLst/>
              </a:prstGeom>
              <a:blipFill>
                <a:blip r:embed="rId19"/>
                <a:stretch>
                  <a:fillRect l="-8602" r="-11828" b="-1304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0" name="Tekstvak 59">
                <a:extLst>
                  <a:ext uri="{FF2B5EF4-FFF2-40B4-BE49-F238E27FC236}">
                    <a16:creationId xmlns:a16="http://schemas.microsoft.com/office/drawing/2014/main" id="{90430133-D1AD-4F96-B437-E26445A2AE87}"/>
                  </a:ext>
                </a:extLst>
              </p:cNvPr>
              <p:cNvSpPr txBox="1"/>
              <p:nvPr/>
            </p:nvSpPr>
            <p:spPr>
              <a:xfrm>
                <a:off x="7194136" y="3637529"/>
                <a:ext cx="88062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5 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𝑢𝑢𝑟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60" name="Tekstvak 59">
                <a:extLst>
                  <a:ext uri="{FF2B5EF4-FFF2-40B4-BE49-F238E27FC236}">
                    <a16:creationId xmlns:a16="http://schemas.microsoft.com/office/drawing/2014/main" id="{90430133-D1AD-4F96-B437-E26445A2AE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4136" y="3637529"/>
                <a:ext cx="880626" cy="276999"/>
              </a:xfrm>
              <a:prstGeom prst="rect">
                <a:avLst/>
              </a:prstGeom>
              <a:blipFill>
                <a:blip r:embed="rId20"/>
                <a:stretch>
                  <a:fillRect l="-6207" r="-2069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1" name="Tekstvak 60">
                <a:extLst>
                  <a:ext uri="{FF2B5EF4-FFF2-40B4-BE49-F238E27FC236}">
                    <a16:creationId xmlns:a16="http://schemas.microsoft.com/office/drawing/2014/main" id="{5EA9B298-A465-4075-922E-A4D93C8E8DC7}"/>
                  </a:ext>
                </a:extLst>
              </p:cNvPr>
              <p:cNvSpPr txBox="1"/>
              <p:nvPr/>
            </p:nvSpPr>
            <p:spPr>
              <a:xfrm>
                <a:off x="8095875" y="3635271"/>
                <a:ext cx="69083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1,12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61" name="Tekstvak 60">
                <a:extLst>
                  <a:ext uri="{FF2B5EF4-FFF2-40B4-BE49-F238E27FC236}">
                    <a16:creationId xmlns:a16="http://schemas.microsoft.com/office/drawing/2014/main" id="{5EA9B298-A465-4075-922E-A4D93C8E8D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5875" y="3635271"/>
                <a:ext cx="690830" cy="276999"/>
              </a:xfrm>
              <a:prstGeom prst="rect">
                <a:avLst/>
              </a:prstGeom>
              <a:blipFill>
                <a:blip r:embed="rId21"/>
                <a:stretch>
                  <a:fillRect l="-7080" t="-4348" r="-4425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2" name="Tekstvak 61">
                <a:extLst>
                  <a:ext uri="{FF2B5EF4-FFF2-40B4-BE49-F238E27FC236}">
                    <a16:creationId xmlns:a16="http://schemas.microsoft.com/office/drawing/2014/main" id="{A4636DD8-7897-4303-90C2-C0F2DD368381}"/>
                  </a:ext>
                </a:extLst>
              </p:cNvPr>
              <p:cNvSpPr txBox="1"/>
              <p:nvPr/>
            </p:nvSpPr>
            <p:spPr>
              <a:xfrm>
                <a:off x="8807818" y="3635270"/>
                <a:ext cx="13192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=9,64629…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62" name="Tekstvak 61">
                <a:extLst>
                  <a:ext uri="{FF2B5EF4-FFF2-40B4-BE49-F238E27FC236}">
                    <a16:creationId xmlns:a16="http://schemas.microsoft.com/office/drawing/2014/main" id="{A4636DD8-7897-4303-90C2-C0F2DD3683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7818" y="3635270"/>
                <a:ext cx="1319272" cy="276999"/>
              </a:xfrm>
              <a:prstGeom prst="rect">
                <a:avLst/>
              </a:prstGeom>
              <a:blipFill>
                <a:blip r:embed="rId22"/>
                <a:stretch>
                  <a:fillRect l="-1852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3" name="Tekstvak 62">
                <a:extLst>
                  <a:ext uri="{FF2B5EF4-FFF2-40B4-BE49-F238E27FC236}">
                    <a16:creationId xmlns:a16="http://schemas.microsoft.com/office/drawing/2014/main" id="{BAF2CEA9-B9BA-4A5D-8C07-89ABA29228A2}"/>
                  </a:ext>
                </a:extLst>
              </p:cNvPr>
              <p:cNvSpPr txBox="1"/>
              <p:nvPr/>
            </p:nvSpPr>
            <p:spPr>
              <a:xfrm>
                <a:off x="7150790" y="4516285"/>
                <a:ext cx="246349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De toename per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nl-NL" dirty="0"/>
                  <a:t> uur is</a:t>
                </a:r>
              </a:p>
            </p:txBody>
          </p:sp>
        </mc:Choice>
        <mc:Fallback>
          <p:sp>
            <p:nvSpPr>
              <p:cNvPr id="63" name="Tekstvak 62">
                <a:extLst>
                  <a:ext uri="{FF2B5EF4-FFF2-40B4-BE49-F238E27FC236}">
                    <a16:creationId xmlns:a16="http://schemas.microsoft.com/office/drawing/2014/main" id="{BAF2CEA9-B9BA-4A5D-8C07-89ABA29228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0790" y="4516285"/>
                <a:ext cx="2463495" cy="369332"/>
              </a:xfrm>
              <a:prstGeom prst="rect">
                <a:avLst/>
              </a:prstGeom>
              <a:blipFill>
                <a:blip r:embed="rId23"/>
                <a:stretch>
                  <a:fillRect l="-1980" t="-10000" r="-1485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4" name="Tekstvak 63">
                <a:extLst>
                  <a:ext uri="{FF2B5EF4-FFF2-40B4-BE49-F238E27FC236}">
                    <a16:creationId xmlns:a16="http://schemas.microsoft.com/office/drawing/2014/main" id="{B8D7F43C-D933-4AE7-9F45-22C0FE6F550A}"/>
                  </a:ext>
                </a:extLst>
              </p:cNvPr>
              <p:cNvSpPr txBox="1"/>
              <p:nvPr/>
            </p:nvSpPr>
            <p:spPr>
              <a:xfrm>
                <a:off x="9643293" y="4572842"/>
                <a:ext cx="8191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864,6%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64" name="Tekstvak 63">
                <a:extLst>
                  <a:ext uri="{FF2B5EF4-FFF2-40B4-BE49-F238E27FC236}">
                    <a16:creationId xmlns:a16="http://schemas.microsoft.com/office/drawing/2014/main" id="{B8D7F43C-D933-4AE7-9F45-22C0FE6F55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43293" y="4572842"/>
                <a:ext cx="819135" cy="276999"/>
              </a:xfrm>
              <a:prstGeom prst="rect">
                <a:avLst/>
              </a:prstGeom>
              <a:blipFill>
                <a:blip r:embed="rId24"/>
                <a:stretch>
                  <a:fillRect l="-6716" r="-7463" b="-1304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5" name="Tekstvak 64">
                <a:extLst>
                  <a:ext uri="{FF2B5EF4-FFF2-40B4-BE49-F238E27FC236}">
                    <a16:creationId xmlns:a16="http://schemas.microsoft.com/office/drawing/2014/main" id="{B06A2676-0904-434D-A7F8-CC3B9FEAE4B0}"/>
                  </a:ext>
                </a:extLst>
              </p:cNvPr>
              <p:cNvSpPr txBox="1"/>
              <p:nvPr/>
            </p:nvSpPr>
            <p:spPr>
              <a:xfrm>
                <a:off x="983693" y="1688686"/>
                <a:ext cx="11884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𝑘𝑤𝑎𝑟𝑡𝑖𝑒𝑟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65" name="Tekstvak 64">
                <a:extLst>
                  <a:ext uri="{FF2B5EF4-FFF2-40B4-BE49-F238E27FC236}">
                    <a16:creationId xmlns:a16="http://schemas.microsoft.com/office/drawing/2014/main" id="{B06A2676-0904-434D-A7F8-CC3B9FEAE4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3693" y="1688686"/>
                <a:ext cx="1188402" cy="276999"/>
              </a:xfrm>
              <a:prstGeom prst="rect">
                <a:avLst/>
              </a:prstGeom>
              <a:blipFill>
                <a:blip r:embed="rId25"/>
                <a:stretch>
                  <a:fillRect l="-4615" r="-2051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6" name="Tekstvak 65">
                <a:extLst>
                  <a:ext uri="{FF2B5EF4-FFF2-40B4-BE49-F238E27FC236}">
                    <a16:creationId xmlns:a16="http://schemas.microsoft.com/office/drawing/2014/main" id="{BDB868B4-2D96-4125-A20E-281FA4B3542B}"/>
                  </a:ext>
                </a:extLst>
              </p:cNvPr>
              <p:cNvSpPr txBox="1"/>
              <p:nvPr/>
            </p:nvSpPr>
            <p:spPr>
              <a:xfrm>
                <a:off x="2224050" y="1700262"/>
                <a:ext cx="4857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1,12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66" name="Tekstvak 65">
                <a:extLst>
                  <a:ext uri="{FF2B5EF4-FFF2-40B4-BE49-F238E27FC236}">
                    <a16:creationId xmlns:a16="http://schemas.microsoft.com/office/drawing/2014/main" id="{BDB868B4-2D96-4125-A20E-281FA4B354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4050" y="1700262"/>
                <a:ext cx="485710" cy="276999"/>
              </a:xfrm>
              <a:prstGeom prst="rect">
                <a:avLst/>
              </a:prstGeom>
              <a:blipFill>
                <a:blip r:embed="rId26"/>
                <a:stretch>
                  <a:fillRect l="-11250" r="-1125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0025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99</TotalTime>
  <Words>62</Words>
  <Application>Microsoft Office PowerPoint</Application>
  <PresentationFormat>Breedbeeld</PresentationFormat>
  <Paragraphs>24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13</cp:revision>
  <dcterms:created xsi:type="dcterms:W3CDTF">2019-11-09T09:01:47Z</dcterms:created>
  <dcterms:modified xsi:type="dcterms:W3CDTF">2019-11-11T13:59:38Z</dcterms:modified>
</cp:coreProperties>
</file>