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4663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6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930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05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796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28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74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365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165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14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370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61588-7CF3-4AC4-BF49-EE3386BD34B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66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21.jp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1.jp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3" Type="http://schemas.openxmlformats.org/officeDocument/2006/relationships/image" Target="../media/image37.jp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" Type="http://schemas.openxmlformats.org/officeDocument/2006/relationships/image" Target="../media/image1.jp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19" Type="http://schemas.openxmlformats.org/officeDocument/2006/relationships/image" Target="../media/image53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7BC72C4-988B-4563-9192-A7FFA4A52E39}"/>
              </a:ext>
            </a:extLst>
          </p:cNvPr>
          <p:cNvSpPr txBox="1"/>
          <p:nvPr/>
        </p:nvSpPr>
        <p:spPr>
          <a:xfrm>
            <a:off x="399495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7654C62-A2B3-42A1-9DFA-A8D587CAEE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401" y="523783"/>
            <a:ext cx="6311189" cy="83164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2BE4286-1B06-4415-BA37-DFA5A5A1DD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09" y="1554816"/>
            <a:ext cx="6179058" cy="5362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79583F4-3D11-4E3B-AA2B-91D190A6EDBF}"/>
                  </a:ext>
                </a:extLst>
              </p:cNvPr>
              <p:cNvSpPr txBox="1"/>
              <p:nvPr/>
            </p:nvSpPr>
            <p:spPr>
              <a:xfrm>
                <a:off x="986771" y="2300763"/>
                <a:ext cx="14988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januari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79583F4-3D11-4E3B-AA2B-91D190A6ED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771" y="2300763"/>
                <a:ext cx="1498808" cy="276999"/>
              </a:xfrm>
              <a:prstGeom prst="rect">
                <a:avLst/>
              </a:prstGeom>
              <a:blipFill>
                <a:blip r:embed="rId4"/>
                <a:stretch>
                  <a:fillRect l="-3659" r="-3252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F455C78C-6B31-47EF-B335-BF2E44ACD12F}"/>
              </a:ext>
            </a:extLst>
          </p:cNvPr>
          <p:cNvCxnSpPr/>
          <p:nvPr/>
        </p:nvCxnSpPr>
        <p:spPr>
          <a:xfrm>
            <a:off x="2574524" y="2439262"/>
            <a:ext cx="38174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8A2A1BB9-D416-4444-929C-6E15C5BF8D81}"/>
                  </a:ext>
                </a:extLst>
              </p:cNvPr>
              <p:cNvSpPr txBox="1"/>
              <p:nvPr/>
            </p:nvSpPr>
            <p:spPr>
              <a:xfrm>
                <a:off x="3148889" y="2306130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8A2A1BB9-D416-4444-929C-6E15C5BF8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8889" y="2306130"/>
                <a:ext cx="579518" cy="276999"/>
              </a:xfrm>
              <a:prstGeom prst="rect">
                <a:avLst/>
              </a:prstGeom>
              <a:blipFill>
                <a:blip r:embed="rId5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C50579A-4E0E-4D1A-821F-F5E1F3D9149F}"/>
                  </a:ext>
                </a:extLst>
              </p:cNvPr>
              <p:cNvSpPr txBox="1"/>
              <p:nvPr/>
            </p:nvSpPr>
            <p:spPr>
              <a:xfrm>
                <a:off x="986771" y="2772895"/>
                <a:ext cx="14988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januari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C50579A-4E0E-4D1A-821F-F5E1F3D91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771" y="2772895"/>
                <a:ext cx="1498807" cy="276999"/>
              </a:xfrm>
              <a:prstGeom prst="rect">
                <a:avLst/>
              </a:prstGeom>
              <a:blipFill>
                <a:blip r:embed="rId6"/>
                <a:stretch>
                  <a:fillRect l="-3659" r="-3252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DF14B6EC-16C2-46C7-A161-B1D4A20271BF}"/>
              </a:ext>
            </a:extLst>
          </p:cNvPr>
          <p:cNvCxnSpPr/>
          <p:nvPr/>
        </p:nvCxnSpPr>
        <p:spPr>
          <a:xfrm>
            <a:off x="2579770" y="2899115"/>
            <a:ext cx="38174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11402C1-7523-4F36-9BB3-1ACB78EC8921}"/>
                  </a:ext>
                </a:extLst>
              </p:cNvPr>
              <p:cNvSpPr txBox="1"/>
              <p:nvPr/>
            </p:nvSpPr>
            <p:spPr>
              <a:xfrm>
                <a:off x="3154135" y="2765983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11402C1-7523-4F36-9BB3-1ACB78EC8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135" y="2765983"/>
                <a:ext cx="579518" cy="276999"/>
              </a:xfrm>
              <a:prstGeom prst="rect">
                <a:avLst/>
              </a:prstGeom>
              <a:blipFill>
                <a:blip r:embed="rId7"/>
                <a:stretch>
                  <a:fillRect l="-7368" r="-947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4411661B-AA55-478C-83CD-CB7DE030FA9D}"/>
              </a:ext>
            </a:extLst>
          </p:cNvPr>
          <p:cNvSpPr txBox="1"/>
          <p:nvPr/>
        </p:nvSpPr>
        <p:spPr>
          <a:xfrm>
            <a:off x="811681" y="342900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China: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6B8B7A1-81E2-40C2-B55D-54B8703E6A8B}"/>
                  </a:ext>
                </a:extLst>
              </p:cNvPr>
              <p:cNvSpPr txBox="1"/>
              <p:nvPr/>
            </p:nvSpPr>
            <p:spPr>
              <a:xfrm>
                <a:off x="1736174" y="3475166"/>
                <a:ext cx="19865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=1356∙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1,0044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6B8B7A1-81E2-40C2-B55D-54B8703E6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174" y="3475166"/>
                <a:ext cx="1986569" cy="276999"/>
              </a:xfrm>
              <a:prstGeom prst="rect">
                <a:avLst/>
              </a:prstGeom>
              <a:blipFill>
                <a:blip r:embed="rId8"/>
                <a:stretch>
                  <a:fillRect l="-2454" t="-2174" r="-61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F6177B6-3FC4-4804-BA42-466DB9957B3D}"/>
                  </a:ext>
                </a:extLst>
              </p:cNvPr>
              <p:cNvSpPr txBox="1"/>
              <p:nvPr/>
            </p:nvSpPr>
            <p:spPr>
              <a:xfrm>
                <a:off x="5448772" y="3613666"/>
                <a:ext cx="30984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Op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nl-NL" dirty="0"/>
                  <a:t> januari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2020</m:t>
                    </m:r>
                  </m:oMath>
                </a14:m>
                <a:r>
                  <a:rPr lang="nl-NL" dirty="0"/>
                  <a:t> heeft China</a:t>
                </a:r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F6177B6-3FC4-4804-BA42-466DB9957B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772" y="3613666"/>
                <a:ext cx="3098477" cy="369332"/>
              </a:xfrm>
              <a:prstGeom prst="rect">
                <a:avLst/>
              </a:prstGeom>
              <a:blipFill>
                <a:blip r:embed="rId9"/>
                <a:stretch>
                  <a:fillRect l="-1772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036F12A-9B0A-4445-93C5-3FD56977DFEB}"/>
                  </a:ext>
                </a:extLst>
              </p:cNvPr>
              <p:cNvSpPr txBox="1"/>
              <p:nvPr/>
            </p:nvSpPr>
            <p:spPr>
              <a:xfrm>
                <a:off x="1727527" y="3947297"/>
                <a:ext cx="20061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=1356∙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1,0044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036F12A-9B0A-4445-93C5-3FD56977D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527" y="3947297"/>
                <a:ext cx="2006126" cy="276999"/>
              </a:xfrm>
              <a:prstGeom prst="rect">
                <a:avLst/>
              </a:prstGeom>
              <a:blipFill>
                <a:blip r:embed="rId10"/>
                <a:stretch>
                  <a:fillRect l="-2128" t="-4444" r="-121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6C035E2-E70C-480E-979F-31B9818AA2E6}"/>
                  </a:ext>
                </a:extLst>
              </p:cNvPr>
              <p:cNvSpPr txBox="1"/>
              <p:nvPr/>
            </p:nvSpPr>
            <p:spPr>
              <a:xfrm>
                <a:off x="3738895" y="3935397"/>
                <a:ext cx="1319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=1392,19…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6C035E2-E70C-480E-979F-31B9818AA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8895" y="3935397"/>
                <a:ext cx="1319272" cy="276999"/>
              </a:xfrm>
              <a:prstGeom prst="rect">
                <a:avLst/>
              </a:prstGeom>
              <a:blipFill>
                <a:blip r:embed="rId11"/>
                <a:stretch>
                  <a:fillRect l="-138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D0BFB73-24FC-433E-B2AC-C2FA044C71FD}"/>
                  </a:ext>
                </a:extLst>
              </p:cNvPr>
              <p:cNvSpPr txBox="1"/>
              <p:nvPr/>
            </p:nvSpPr>
            <p:spPr>
              <a:xfrm rot="10800000">
                <a:off x="5046995" y="3385065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D0BFB73-24FC-433E-B2AC-C2FA044C71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046995" y="3385065"/>
                <a:ext cx="401777" cy="8842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AAF0B40-5F49-4751-B540-D5D38F1E9285}"/>
                  </a:ext>
                </a:extLst>
              </p:cNvPr>
              <p:cNvSpPr txBox="1"/>
              <p:nvPr/>
            </p:nvSpPr>
            <p:spPr>
              <a:xfrm>
                <a:off x="8442048" y="3658398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1392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AAF0B40-5F49-4751-B540-D5D38F1E92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2048" y="3658398"/>
                <a:ext cx="565861" cy="276999"/>
              </a:xfrm>
              <a:prstGeom prst="rect">
                <a:avLst/>
              </a:prstGeom>
              <a:blipFill>
                <a:blip r:embed="rId13"/>
                <a:stretch>
                  <a:fillRect l="-9677" r="-967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95FCE42B-9574-468D-997E-1FDB291F9A62}"/>
              </a:ext>
            </a:extLst>
          </p:cNvPr>
          <p:cNvSpPr txBox="1"/>
          <p:nvPr/>
        </p:nvSpPr>
        <p:spPr>
          <a:xfrm>
            <a:off x="8997518" y="3601840"/>
            <a:ext cx="180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miljoen inwoners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EEBA34B-0B5A-4118-B5B7-15F502189662}"/>
              </a:ext>
            </a:extLst>
          </p:cNvPr>
          <p:cNvSpPr txBox="1"/>
          <p:nvPr/>
        </p:nvSpPr>
        <p:spPr>
          <a:xfrm>
            <a:off x="811681" y="4766888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India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A26CABB9-DA2D-41DB-88A1-65CC3D0B5BCE}"/>
                  </a:ext>
                </a:extLst>
              </p:cNvPr>
              <p:cNvSpPr txBox="1"/>
              <p:nvPr/>
            </p:nvSpPr>
            <p:spPr>
              <a:xfrm>
                <a:off x="1727527" y="4813054"/>
                <a:ext cx="19865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=1236∙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1,0125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A26CABB9-DA2D-41DB-88A1-65CC3D0B5B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527" y="4813054"/>
                <a:ext cx="1986569" cy="276999"/>
              </a:xfrm>
              <a:prstGeom prst="rect">
                <a:avLst/>
              </a:prstGeom>
              <a:blipFill>
                <a:blip r:embed="rId14"/>
                <a:stretch>
                  <a:fillRect l="-2147" t="-2222" r="-61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1A26766-92AA-4696-A8E3-A351A6DE6118}"/>
                  </a:ext>
                </a:extLst>
              </p:cNvPr>
              <p:cNvSpPr txBox="1"/>
              <p:nvPr/>
            </p:nvSpPr>
            <p:spPr>
              <a:xfrm>
                <a:off x="1736173" y="5303184"/>
                <a:ext cx="2084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=1236∙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1,0125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1A26766-92AA-4696-A8E3-A351A6DE61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173" y="5303184"/>
                <a:ext cx="2084353" cy="276999"/>
              </a:xfrm>
              <a:prstGeom prst="rect">
                <a:avLst/>
              </a:prstGeom>
              <a:blipFill>
                <a:blip r:embed="rId15"/>
                <a:stretch>
                  <a:fillRect l="-585" t="-444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A4ACB9B-2699-45E5-886F-6D2CF1A92563}"/>
                  </a:ext>
                </a:extLst>
              </p:cNvPr>
              <p:cNvSpPr txBox="1"/>
              <p:nvPr/>
            </p:nvSpPr>
            <p:spPr>
              <a:xfrm>
                <a:off x="3820526" y="5265518"/>
                <a:ext cx="1319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=1331,64…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A4ACB9B-2699-45E5-886F-6D2CF1A925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526" y="5265518"/>
                <a:ext cx="1319272" cy="276999"/>
              </a:xfrm>
              <a:prstGeom prst="rect">
                <a:avLst/>
              </a:prstGeom>
              <a:blipFill>
                <a:blip r:embed="rId16"/>
                <a:stretch>
                  <a:fillRect l="-185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5A504E89-AE8C-45C0-B66C-F5DC8090B4C5}"/>
                  </a:ext>
                </a:extLst>
              </p:cNvPr>
              <p:cNvSpPr txBox="1"/>
              <p:nvPr/>
            </p:nvSpPr>
            <p:spPr>
              <a:xfrm>
                <a:off x="5448772" y="4918333"/>
                <a:ext cx="30904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Op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nl-NL" dirty="0"/>
                  <a:t> januari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2020</m:t>
                    </m:r>
                  </m:oMath>
                </a14:m>
                <a:r>
                  <a:rPr lang="nl-NL" dirty="0"/>
                  <a:t> heeft India</a:t>
                </a:r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5A504E89-AE8C-45C0-B66C-F5DC8090B4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772" y="4918333"/>
                <a:ext cx="3090461" cy="369332"/>
              </a:xfrm>
              <a:prstGeom prst="rect">
                <a:avLst/>
              </a:prstGeom>
              <a:blipFill>
                <a:blip r:embed="rId17"/>
                <a:stretch>
                  <a:fillRect l="-177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22027C5-D74A-4B8F-9E9B-002C27C2FE05}"/>
                  </a:ext>
                </a:extLst>
              </p:cNvPr>
              <p:cNvSpPr txBox="1"/>
              <p:nvPr/>
            </p:nvSpPr>
            <p:spPr>
              <a:xfrm rot="10800000">
                <a:off x="5046995" y="4689732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22027C5-D74A-4B8F-9E9B-002C27C2F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046995" y="4689732"/>
                <a:ext cx="401777" cy="88428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9CFFBAD-9547-42C5-B3B3-40A94C8C1D3E}"/>
                  </a:ext>
                </a:extLst>
              </p:cNvPr>
              <p:cNvSpPr txBox="1"/>
              <p:nvPr/>
            </p:nvSpPr>
            <p:spPr>
              <a:xfrm>
                <a:off x="8375150" y="4964499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1332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9CFFBAD-9547-42C5-B3B3-40A94C8C1D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5150" y="4964499"/>
                <a:ext cx="565861" cy="276999"/>
              </a:xfrm>
              <a:prstGeom prst="rect">
                <a:avLst/>
              </a:prstGeom>
              <a:blipFill>
                <a:blip r:embed="rId19"/>
                <a:stretch>
                  <a:fillRect l="-9677" r="-967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795C38AC-4D18-425F-A0E6-2A89F14736C8}"/>
              </a:ext>
            </a:extLst>
          </p:cNvPr>
          <p:cNvSpPr txBox="1"/>
          <p:nvPr/>
        </p:nvSpPr>
        <p:spPr>
          <a:xfrm>
            <a:off x="8941011" y="4896186"/>
            <a:ext cx="180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miljoen inwoners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EB5A7CEE-182B-49A6-9E73-35092B138867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150" y="660914"/>
            <a:ext cx="3086100" cy="2324100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A49937EF-D40A-46D2-9754-C314DCE4467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0005" y="661019"/>
            <a:ext cx="3086100" cy="2324100"/>
          </a:xfrm>
          <a:prstGeom prst="rect">
            <a:avLst/>
          </a:prstGeom>
        </p:spPr>
      </p:pic>
      <p:sp>
        <p:nvSpPr>
          <p:cNvPr id="34" name="Rechthoek 33">
            <a:extLst>
              <a:ext uri="{FF2B5EF4-FFF2-40B4-BE49-F238E27FC236}">
                <a16:creationId xmlns:a16="http://schemas.microsoft.com/office/drawing/2014/main" id="{9E7BE982-DE30-4B06-96D2-CB7CC9FF13CA}"/>
              </a:ext>
            </a:extLst>
          </p:cNvPr>
          <p:cNvSpPr/>
          <p:nvPr/>
        </p:nvSpPr>
        <p:spPr>
          <a:xfrm>
            <a:off x="2242457" y="3475166"/>
            <a:ext cx="522514" cy="258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642E23A8-CBA4-4607-9897-240AE96669D0}"/>
              </a:ext>
            </a:extLst>
          </p:cNvPr>
          <p:cNvSpPr/>
          <p:nvPr/>
        </p:nvSpPr>
        <p:spPr>
          <a:xfrm>
            <a:off x="2889795" y="3493183"/>
            <a:ext cx="695466" cy="258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B7FF990C-827E-4ACD-A829-B60C348FDB3A}"/>
              </a:ext>
            </a:extLst>
          </p:cNvPr>
          <p:cNvSpPr/>
          <p:nvPr/>
        </p:nvSpPr>
        <p:spPr>
          <a:xfrm>
            <a:off x="2242457" y="4766888"/>
            <a:ext cx="1491196" cy="3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002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1" grpId="0"/>
      <p:bldP spid="14" grpId="0"/>
      <p:bldP spid="9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7BC72C4-988B-4563-9192-A7FFA4A52E39}"/>
              </a:ext>
            </a:extLst>
          </p:cNvPr>
          <p:cNvSpPr txBox="1"/>
          <p:nvPr/>
        </p:nvSpPr>
        <p:spPr>
          <a:xfrm>
            <a:off x="399495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7654C62-A2B3-42A1-9DFA-A8D587CAEE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401" y="523783"/>
            <a:ext cx="6311189" cy="83164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568A51B5-967F-49F3-AF35-0FD5069974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54" y="1547977"/>
            <a:ext cx="6163513" cy="28757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79583F4-3D11-4E3B-AA2B-91D190A6EDBF}"/>
                  </a:ext>
                </a:extLst>
              </p:cNvPr>
              <p:cNvSpPr txBox="1"/>
              <p:nvPr/>
            </p:nvSpPr>
            <p:spPr>
              <a:xfrm>
                <a:off x="986771" y="1919763"/>
                <a:ext cx="14988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januari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79583F4-3D11-4E3B-AA2B-91D190A6ED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771" y="1919763"/>
                <a:ext cx="1498808" cy="276999"/>
              </a:xfrm>
              <a:prstGeom prst="rect">
                <a:avLst/>
              </a:prstGeom>
              <a:blipFill>
                <a:blip r:embed="rId4"/>
                <a:stretch>
                  <a:fillRect l="-3659" r="-3252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F455C78C-6B31-47EF-B335-BF2E44ACD12F}"/>
              </a:ext>
            </a:extLst>
          </p:cNvPr>
          <p:cNvCxnSpPr/>
          <p:nvPr/>
        </p:nvCxnSpPr>
        <p:spPr>
          <a:xfrm>
            <a:off x="2574524" y="2058262"/>
            <a:ext cx="38174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8A2A1BB9-D416-4444-929C-6E15C5BF8D81}"/>
                  </a:ext>
                </a:extLst>
              </p:cNvPr>
              <p:cNvSpPr txBox="1"/>
              <p:nvPr/>
            </p:nvSpPr>
            <p:spPr>
              <a:xfrm>
                <a:off x="3148889" y="1925130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8A2A1BB9-D416-4444-929C-6E15C5BF8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8889" y="1925130"/>
                <a:ext cx="579518" cy="276999"/>
              </a:xfrm>
              <a:prstGeom prst="rect">
                <a:avLst/>
              </a:prstGeom>
              <a:blipFill>
                <a:blip r:embed="rId5"/>
                <a:stretch>
                  <a:fillRect l="-8421" r="-84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1D7F64A-FB97-4B84-91E6-99DEC7547F0B}"/>
                  </a:ext>
                </a:extLst>
              </p:cNvPr>
              <p:cNvSpPr txBox="1"/>
              <p:nvPr/>
            </p:nvSpPr>
            <p:spPr>
              <a:xfrm>
                <a:off x="1591437" y="2329350"/>
                <a:ext cx="19865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=1356∙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1,0044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1D7F64A-FB97-4B84-91E6-99DEC7547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437" y="2329350"/>
                <a:ext cx="1986569" cy="276999"/>
              </a:xfrm>
              <a:prstGeom prst="rect">
                <a:avLst/>
              </a:prstGeom>
              <a:blipFill>
                <a:blip r:embed="rId6"/>
                <a:stretch>
                  <a:fillRect l="-2147" t="-2174" r="-61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A8E713A-08B6-46FB-8CBB-BC5F0FBA6751}"/>
                  </a:ext>
                </a:extLst>
              </p:cNvPr>
              <p:cNvSpPr txBox="1"/>
              <p:nvPr/>
            </p:nvSpPr>
            <p:spPr>
              <a:xfrm>
                <a:off x="1552323" y="2706126"/>
                <a:ext cx="19865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=1236∙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1,0125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A8E713A-08B6-46FB-8CBB-BC5F0FBA6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323" y="2706126"/>
                <a:ext cx="1986569" cy="276999"/>
              </a:xfrm>
              <a:prstGeom prst="rect">
                <a:avLst/>
              </a:prstGeom>
              <a:blipFill>
                <a:blip r:embed="rId7"/>
                <a:stretch>
                  <a:fillRect l="-2454" t="-2222" r="-61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kstvak 2">
            <a:extLst>
              <a:ext uri="{FF2B5EF4-FFF2-40B4-BE49-F238E27FC236}">
                <a16:creationId xmlns:a16="http://schemas.microsoft.com/office/drawing/2014/main" id="{4D7C452B-101F-4489-ADD2-A5E2B88447F3}"/>
              </a:ext>
            </a:extLst>
          </p:cNvPr>
          <p:cNvSpPr txBox="1"/>
          <p:nvPr/>
        </p:nvSpPr>
        <p:spPr>
          <a:xfrm>
            <a:off x="813660" y="2288087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China: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FC219DD-AC54-4308-B932-16F0C65B803B}"/>
              </a:ext>
            </a:extLst>
          </p:cNvPr>
          <p:cNvSpPr txBox="1"/>
          <p:nvPr/>
        </p:nvSpPr>
        <p:spPr>
          <a:xfrm>
            <a:off x="846521" y="2647010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India: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6C89764E-5AF5-4A67-A78F-E5B9EEBB4AEA}"/>
              </a:ext>
            </a:extLst>
          </p:cNvPr>
          <p:cNvSpPr txBox="1"/>
          <p:nvPr/>
        </p:nvSpPr>
        <p:spPr>
          <a:xfrm>
            <a:off x="813660" y="3164385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ABA85768-0155-4C8D-B03A-D967E2BEFBF3}"/>
                  </a:ext>
                </a:extLst>
              </p:cNvPr>
              <p:cNvSpPr txBox="1"/>
              <p:nvPr/>
            </p:nvSpPr>
            <p:spPr>
              <a:xfrm>
                <a:off x="1852117" y="3230302"/>
                <a:ext cx="21209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=1356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1,0044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ABA85768-0155-4C8D-B03A-D967E2BEF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117" y="3230302"/>
                <a:ext cx="2120902" cy="276999"/>
              </a:xfrm>
              <a:prstGeom prst="rect">
                <a:avLst/>
              </a:prstGeom>
              <a:blipFill>
                <a:blip r:embed="rId8"/>
                <a:stretch>
                  <a:fillRect l="-575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321FBB35-E94B-48FF-9B0F-318D52BB17D5}"/>
                  </a:ext>
                </a:extLst>
              </p:cNvPr>
              <p:cNvSpPr txBox="1"/>
              <p:nvPr/>
            </p:nvSpPr>
            <p:spPr>
              <a:xfrm>
                <a:off x="1846795" y="3645979"/>
                <a:ext cx="21262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=1236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1,0125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321FBB35-E94B-48FF-9B0F-318D52BB1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795" y="3645979"/>
                <a:ext cx="2126223" cy="276999"/>
              </a:xfrm>
              <a:prstGeom prst="rect">
                <a:avLst/>
              </a:prstGeom>
              <a:blipFill>
                <a:blip r:embed="rId9"/>
                <a:stretch>
                  <a:fillRect l="-573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2489449D-9DC0-46E4-81AC-DA8CAE16806A}"/>
              </a:ext>
            </a:extLst>
          </p:cNvPr>
          <p:cNvSpPr txBox="1"/>
          <p:nvPr/>
        </p:nvSpPr>
        <p:spPr>
          <a:xfrm>
            <a:off x="747836" y="4044708"/>
            <a:ext cx="2680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247B15E5-D04B-4298-B8C0-F5165B3D6F2C}"/>
                  </a:ext>
                </a:extLst>
              </p:cNvPr>
              <p:cNvSpPr txBox="1"/>
              <p:nvPr/>
            </p:nvSpPr>
            <p:spPr>
              <a:xfrm>
                <a:off x="3371053" y="4099416"/>
                <a:ext cx="7595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0,20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247B15E5-D04B-4298-B8C0-F5165B3D6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1053" y="4099416"/>
                <a:ext cx="759503" cy="276999"/>
              </a:xfrm>
              <a:prstGeom prst="rect">
                <a:avLst/>
              </a:prstGeom>
              <a:blipFill>
                <a:blip r:embed="rId10"/>
                <a:stretch>
                  <a:fillRect r="-4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hthoek 22">
                <a:extLst>
                  <a:ext uri="{FF2B5EF4-FFF2-40B4-BE49-F238E27FC236}">
                    <a16:creationId xmlns:a16="http://schemas.microsoft.com/office/drawing/2014/main" id="{CAA225F2-F532-4018-967F-F57CB0FE36DB}"/>
                  </a:ext>
                </a:extLst>
              </p:cNvPr>
              <p:cNvSpPr/>
              <p:nvPr/>
            </p:nvSpPr>
            <p:spPr>
              <a:xfrm>
                <a:off x="3968228" y="4053249"/>
                <a:ext cx="10871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[0,2000]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Rechthoek 22">
                <a:extLst>
                  <a:ext uri="{FF2B5EF4-FFF2-40B4-BE49-F238E27FC236}">
                    <a16:creationId xmlns:a16="http://schemas.microsoft.com/office/drawing/2014/main" id="{CAA225F2-F532-4018-967F-F57CB0FE36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228" y="4053249"/>
                <a:ext cx="1087156" cy="369332"/>
              </a:xfrm>
              <a:prstGeom prst="rect">
                <a:avLst/>
              </a:prstGeom>
              <a:blipFill>
                <a:blip r:embed="rId11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EEACE9F2-AE5D-4098-903D-120723CEDDFB}"/>
                  </a:ext>
                </a:extLst>
              </p:cNvPr>
              <p:cNvSpPr txBox="1"/>
              <p:nvPr/>
            </p:nvSpPr>
            <p:spPr>
              <a:xfrm>
                <a:off x="5783396" y="4053249"/>
                <a:ext cx="1257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=11,53…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EEACE9F2-AE5D-4098-903D-120723CED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396" y="4053249"/>
                <a:ext cx="1257332" cy="276999"/>
              </a:xfrm>
              <a:prstGeom prst="rect">
                <a:avLst/>
              </a:prstGeom>
              <a:blipFill>
                <a:blip r:embed="rId12"/>
                <a:stretch>
                  <a:fillRect l="-242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E8D1728B-F567-4742-8BDD-AB366898D11A}"/>
              </a:ext>
            </a:extLst>
          </p:cNvPr>
          <p:cNvSpPr txBox="1"/>
          <p:nvPr/>
        </p:nvSpPr>
        <p:spPr>
          <a:xfrm>
            <a:off x="5073379" y="4024669"/>
            <a:ext cx="720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7363517-3749-4528-98BB-567A42D644EB}"/>
                  </a:ext>
                </a:extLst>
              </p:cNvPr>
              <p:cNvSpPr txBox="1"/>
              <p:nvPr/>
            </p:nvSpPr>
            <p:spPr>
              <a:xfrm>
                <a:off x="813660" y="4756068"/>
                <a:ext cx="707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7363517-3749-4528-98BB-567A42D644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60" y="4756068"/>
                <a:ext cx="707758" cy="276999"/>
              </a:xfrm>
              <a:prstGeom prst="rect">
                <a:avLst/>
              </a:prstGeom>
              <a:blipFill>
                <a:blip r:embed="rId13"/>
                <a:stretch>
                  <a:fillRect l="-5983" r="-683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3C6C7C4F-ACC6-4CB7-BBDE-212C2694B583}"/>
              </a:ext>
            </a:extLst>
          </p:cNvPr>
          <p:cNvCxnSpPr>
            <a:cxnSpLocks/>
          </p:cNvCxnSpPr>
          <p:nvPr/>
        </p:nvCxnSpPr>
        <p:spPr>
          <a:xfrm flipV="1">
            <a:off x="1552591" y="4894567"/>
            <a:ext cx="42058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0DE4B65-2518-403C-AB9C-FBBD0ED5823A}"/>
                  </a:ext>
                </a:extLst>
              </p:cNvPr>
              <p:cNvSpPr txBox="1"/>
              <p:nvPr/>
            </p:nvSpPr>
            <p:spPr>
              <a:xfrm>
                <a:off x="1989767" y="4717736"/>
                <a:ext cx="1582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1 </m:t>
                    </m:r>
                  </m:oMath>
                </a14:m>
                <a:r>
                  <a:rPr lang="nl-NL" dirty="0"/>
                  <a:t>januari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2025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0DE4B65-2518-403C-AB9C-FBBD0ED58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767" y="4717736"/>
                <a:ext cx="1582484" cy="369332"/>
              </a:xfrm>
              <a:prstGeom prst="rect">
                <a:avLst/>
              </a:prstGeom>
              <a:blipFill>
                <a:blip r:embed="rId1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8998E2BF-8A90-4BB5-A947-3B1EBBF4FF47}"/>
              </a:ext>
            </a:extLst>
          </p:cNvPr>
          <p:cNvCxnSpPr/>
          <p:nvPr/>
        </p:nvCxnSpPr>
        <p:spPr>
          <a:xfrm>
            <a:off x="6566501" y="4330248"/>
            <a:ext cx="55077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26930C8B-44C6-41BE-AB5F-CA708F170BAA}"/>
                  </a:ext>
                </a:extLst>
              </p:cNvPr>
              <p:cNvSpPr txBox="1"/>
              <p:nvPr/>
            </p:nvSpPr>
            <p:spPr>
              <a:xfrm>
                <a:off x="786554" y="5329711"/>
                <a:ext cx="65654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het jaar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𝟐𝟎𝟐𝟓</m:t>
                    </m:r>
                  </m:oMath>
                </a14:m>
                <a:r>
                  <a:rPr lang="nl-NL" b="1" dirty="0"/>
                  <a:t> zijn de aantallen inwoners van beide landen gelijk</a:t>
                </a:r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26930C8B-44C6-41BE-AB5F-CA708F170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554" y="5329711"/>
                <a:ext cx="6565452" cy="369332"/>
              </a:xfrm>
              <a:prstGeom prst="rect">
                <a:avLst/>
              </a:prstGeom>
              <a:blipFill>
                <a:blip r:embed="rId15"/>
                <a:stretch>
                  <a:fillRect l="-74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Afbeelding 33">
            <a:extLst>
              <a:ext uri="{FF2B5EF4-FFF2-40B4-BE49-F238E27FC236}">
                <a16:creationId xmlns:a16="http://schemas.microsoft.com/office/drawing/2014/main" id="{6D845DF4-802F-4107-9DA4-5E28134976A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439" y="529716"/>
            <a:ext cx="3086100" cy="2324100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1FD7C08C-84FC-4F9C-B30A-EFBC4531D0E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439" y="534322"/>
            <a:ext cx="3086100" cy="2324100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50926DD0-74CC-42C8-BF49-C9FAB124CD9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439" y="535601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62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3" grpId="0"/>
      <p:bldP spid="9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9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7BC72C4-988B-4563-9192-A7FFA4A52E39}"/>
              </a:ext>
            </a:extLst>
          </p:cNvPr>
          <p:cNvSpPr txBox="1"/>
          <p:nvPr/>
        </p:nvSpPr>
        <p:spPr>
          <a:xfrm>
            <a:off x="399495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7654C62-A2B3-42A1-9DFA-A8D587CAEE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401" y="523783"/>
            <a:ext cx="6311189" cy="83164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555F16D9-4ABF-46BC-8556-B75D24B162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07" y="1558010"/>
            <a:ext cx="5914796" cy="582930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AC6A5053-9495-406C-8CE6-477997871461}"/>
              </a:ext>
            </a:extLst>
          </p:cNvPr>
          <p:cNvSpPr txBox="1"/>
          <p:nvPr/>
        </p:nvSpPr>
        <p:spPr>
          <a:xfrm>
            <a:off x="694807" y="2311811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5B183F6-5D00-419C-A9ED-25FB2DEBDABC}"/>
                  </a:ext>
                </a:extLst>
              </p:cNvPr>
              <p:cNvSpPr txBox="1"/>
              <p:nvPr/>
            </p:nvSpPr>
            <p:spPr>
              <a:xfrm>
                <a:off x="1752600" y="2357977"/>
                <a:ext cx="23054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5B183F6-5D00-419C-A9ED-25FB2DEBD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357977"/>
                <a:ext cx="2305439" cy="276999"/>
              </a:xfrm>
              <a:prstGeom prst="rect">
                <a:avLst/>
              </a:prstGeom>
              <a:blipFill>
                <a:blip r:embed="rId4"/>
                <a:stretch>
                  <a:fillRect l="-2116" t="-2222" r="-3175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905AB8FE-9F25-4ACD-BB9E-74DB7A5AC74E}"/>
                  </a:ext>
                </a:extLst>
              </p:cNvPr>
              <p:cNvSpPr txBox="1"/>
              <p:nvPr/>
            </p:nvSpPr>
            <p:spPr>
              <a:xfrm>
                <a:off x="4201864" y="2336206"/>
                <a:ext cx="9437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(zet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1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nl-NL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nl-NL" sz="1400" dirty="0"/>
                  <a:t> uit)</a:t>
                </a:r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905AB8FE-9F25-4ACD-BB9E-74DB7A5AC7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64" y="2336206"/>
                <a:ext cx="943785" cy="307777"/>
              </a:xfrm>
              <a:prstGeom prst="rect">
                <a:avLst/>
              </a:prstGeom>
              <a:blipFill>
                <a:blip r:embed="rId5"/>
                <a:stretch>
                  <a:fillRect l="-1935" t="-3922" r="-645" b="-196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Afbeelding 16">
            <a:extLst>
              <a:ext uri="{FF2B5EF4-FFF2-40B4-BE49-F238E27FC236}">
                <a16:creationId xmlns:a16="http://schemas.microsoft.com/office/drawing/2014/main" id="{12A3042F-7024-4BAA-B7B2-4F4C1181F0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944" y="481735"/>
            <a:ext cx="3086100" cy="2324100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C58108A8-19AE-4F2B-9DEF-A42C4A31DEF4}"/>
              </a:ext>
            </a:extLst>
          </p:cNvPr>
          <p:cNvSpPr txBox="1"/>
          <p:nvPr/>
        </p:nvSpPr>
        <p:spPr>
          <a:xfrm>
            <a:off x="728198" y="2723905"/>
            <a:ext cx="232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 stel de tabel goed in )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2E7B4005-9E40-4F92-8D7A-8BB623D9FA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014" y="483900"/>
            <a:ext cx="3086100" cy="2324100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CDBC8FD0-2755-4C09-A7A0-AD66FE3108EE}"/>
              </a:ext>
            </a:extLst>
          </p:cNvPr>
          <p:cNvSpPr txBox="1"/>
          <p:nvPr/>
        </p:nvSpPr>
        <p:spPr>
          <a:xfrm>
            <a:off x="739084" y="3219127"/>
            <a:ext cx="1195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table</a:t>
            </a:r>
            <a:r>
              <a:rPr lang="nl-NL" dirty="0"/>
              <a:t> geeft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518DB6A9-3C49-4778-AF0C-07878F2D589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084" y="474169"/>
            <a:ext cx="3086100" cy="2324100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6908FBC8-2632-4D99-ADB4-B6BE21EB49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270" y="482333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F282C916-07AF-480E-A087-1CC3DDAABB08}"/>
                  </a:ext>
                </a:extLst>
              </p:cNvPr>
              <p:cNvSpPr txBox="1"/>
              <p:nvPr/>
            </p:nvSpPr>
            <p:spPr>
              <a:xfrm>
                <a:off x="832882" y="4617520"/>
                <a:ext cx="741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F282C916-07AF-480E-A087-1CC3DDAAB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82" y="4617520"/>
                <a:ext cx="741165" cy="276999"/>
              </a:xfrm>
              <a:prstGeom prst="rect">
                <a:avLst/>
              </a:prstGeom>
              <a:blipFill>
                <a:blip r:embed="rId10"/>
                <a:stretch>
                  <a:fillRect l="-4132" r="-743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F5A8A007-9734-4A8E-94AE-A7A27D103291}"/>
                  </a:ext>
                </a:extLst>
              </p:cNvPr>
              <p:cNvSpPr txBox="1"/>
              <p:nvPr/>
            </p:nvSpPr>
            <p:spPr>
              <a:xfrm>
                <a:off x="832882" y="4185750"/>
                <a:ext cx="741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F5A8A007-9734-4A8E-94AE-A7A27D1032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82" y="4185750"/>
                <a:ext cx="741165" cy="276999"/>
              </a:xfrm>
              <a:prstGeom prst="rect">
                <a:avLst/>
              </a:prstGeom>
              <a:blipFill>
                <a:blip r:embed="rId11"/>
                <a:stretch>
                  <a:fillRect l="-4132" r="-743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C0D6600A-BA09-47A7-9A4F-52D47A29DDA0}"/>
                  </a:ext>
                </a:extLst>
              </p:cNvPr>
              <p:cNvSpPr txBox="1"/>
              <p:nvPr/>
            </p:nvSpPr>
            <p:spPr>
              <a:xfrm>
                <a:off x="832882" y="3753980"/>
                <a:ext cx="741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C0D6600A-BA09-47A7-9A4F-52D47A29DD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82" y="3753980"/>
                <a:ext cx="741165" cy="276999"/>
              </a:xfrm>
              <a:prstGeom prst="rect">
                <a:avLst/>
              </a:prstGeom>
              <a:blipFill>
                <a:blip r:embed="rId12"/>
                <a:stretch>
                  <a:fillRect l="-4132" r="-743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4C733986-0786-4A20-AA45-456209A76D17}"/>
              </a:ext>
            </a:extLst>
          </p:cNvPr>
          <p:cNvCxnSpPr/>
          <p:nvPr/>
        </p:nvCxnSpPr>
        <p:spPr>
          <a:xfrm>
            <a:off x="1752600" y="3892479"/>
            <a:ext cx="47897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D4E7AA01-748E-494D-A983-A0334C6D7A0A}"/>
              </a:ext>
            </a:extLst>
          </p:cNvPr>
          <p:cNvCxnSpPr/>
          <p:nvPr/>
        </p:nvCxnSpPr>
        <p:spPr>
          <a:xfrm>
            <a:off x="1751289" y="4327067"/>
            <a:ext cx="47897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152EB295-FD31-4A30-89B6-FAA09D6E1BD1}"/>
              </a:ext>
            </a:extLst>
          </p:cNvPr>
          <p:cNvCxnSpPr/>
          <p:nvPr/>
        </p:nvCxnSpPr>
        <p:spPr>
          <a:xfrm>
            <a:off x="1753094" y="4744982"/>
            <a:ext cx="47897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4BBC6B2-AB30-46B0-8139-6CF79713277D}"/>
                  </a:ext>
                </a:extLst>
              </p:cNvPr>
              <p:cNvSpPr txBox="1"/>
              <p:nvPr/>
            </p:nvSpPr>
            <p:spPr>
              <a:xfrm>
                <a:off x="2410124" y="3753980"/>
                <a:ext cx="1252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=1584,6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4BBC6B2-AB30-46B0-8139-6CF797132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124" y="3753980"/>
                <a:ext cx="1252459" cy="276999"/>
              </a:xfrm>
              <a:prstGeom prst="rect">
                <a:avLst/>
              </a:prstGeom>
              <a:blipFill>
                <a:blip r:embed="rId13"/>
                <a:stretch>
                  <a:fillRect l="-3883" r="-4369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1934538D-BB97-490B-A07B-6E73F009D88C}"/>
                  </a:ext>
                </a:extLst>
              </p:cNvPr>
              <p:cNvSpPr txBox="1"/>
              <p:nvPr/>
            </p:nvSpPr>
            <p:spPr>
              <a:xfrm>
                <a:off x="2428374" y="4183966"/>
                <a:ext cx="1252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=1604,4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1934538D-BB97-490B-A07B-6E73F009D8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374" y="4183966"/>
                <a:ext cx="1252459" cy="276999"/>
              </a:xfrm>
              <a:prstGeom prst="rect">
                <a:avLst/>
              </a:prstGeom>
              <a:blipFill>
                <a:blip r:embed="rId14"/>
                <a:stretch>
                  <a:fillRect l="-3883" r="-4369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95937635-E308-4619-B515-14A7C4490D3E}"/>
                  </a:ext>
                </a:extLst>
              </p:cNvPr>
              <p:cNvSpPr txBox="1"/>
              <p:nvPr/>
            </p:nvSpPr>
            <p:spPr>
              <a:xfrm>
                <a:off x="2420528" y="4596091"/>
                <a:ext cx="1252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=1624,5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95937635-E308-4619-B515-14A7C4490D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528" y="4596091"/>
                <a:ext cx="1252459" cy="276999"/>
              </a:xfrm>
              <a:prstGeom prst="rect">
                <a:avLst/>
              </a:prstGeom>
              <a:blipFill>
                <a:blip r:embed="rId15"/>
                <a:stretch>
                  <a:fillRect l="-3883" r="-4369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Pijl: gekromd links 35">
            <a:extLst>
              <a:ext uri="{FF2B5EF4-FFF2-40B4-BE49-F238E27FC236}">
                <a16:creationId xmlns:a16="http://schemas.microsoft.com/office/drawing/2014/main" id="{6D39FBE5-CF8A-4D03-8B24-84352B7C46D1}"/>
              </a:ext>
            </a:extLst>
          </p:cNvPr>
          <p:cNvSpPr/>
          <p:nvPr/>
        </p:nvSpPr>
        <p:spPr>
          <a:xfrm>
            <a:off x="3690141" y="3882088"/>
            <a:ext cx="229797" cy="43458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7" name="Pijl: gekromd links 36">
            <a:extLst>
              <a:ext uri="{FF2B5EF4-FFF2-40B4-BE49-F238E27FC236}">
                <a16:creationId xmlns:a16="http://schemas.microsoft.com/office/drawing/2014/main" id="{9309D924-2C59-4572-B4A5-B4D55689ACA0}"/>
              </a:ext>
            </a:extLst>
          </p:cNvPr>
          <p:cNvSpPr/>
          <p:nvPr/>
        </p:nvSpPr>
        <p:spPr>
          <a:xfrm>
            <a:off x="3708391" y="4344903"/>
            <a:ext cx="229797" cy="43458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CD9F62D7-4003-4A5D-9380-9B595607D84E}"/>
                  </a:ext>
                </a:extLst>
              </p:cNvPr>
              <p:cNvSpPr txBox="1"/>
              <p:nvPr/>
            </p:nvSpPr>
            <p:spPr>
              <a:xfrm>
                <a:off x="4058039" y="3968522"/>
                <a:ext cx="6973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+19,80</m:t>
                      </m:r>
                    </m:oMath>
                  </m:oMathPara>
                </a14:m>
                <a:endParaRPr lang="nl-NL" sz="16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CD9F62D7-4003-4A5D-9380-9B595607D8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039" y="3968522"/>
                <a:ext cx="697307" cy="246221"/>
              </a:xfrm>
              <a:prstGeom prst="rect">
                <a:avLst/>
              </a:prstGeom>
              <a:blipFill>
                <a:blip r:embed="rId16"/>
                <a:stretch>
                  <a:fillRect l="-6140" r="-5263" b="-75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19A4D572-F38D-44C2-93C9-49B10B10E775}"/>
                  </a:ext>
                </a:extLst>
              </p:cNvPr>
              <p:cNvSpPr txBox="1"/>
              <p:nvPr/>
            </p:nvSpPr>
            <p:spPr>
              <a:xfrm>
                <a:off x="4054835" y="4432966"/>
                <a:ext cx="6973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+20,05</m:t>
                      </m:r>
                    </m:oMath>
                  </m:oMathPara>
                </a14:m>
                <a:endParaRPr lang="nl-NL" sz="16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19A4D572-F38D-44C2-93C9-49B10B10E7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835" y="4432966"/>
                <a:ext cx="697307" cy="246221"/>
              </a:xfrm>
              <a:prstGeom prst="rect">
                <a:avLst/>
              </a:prstGeom>
              <a:blipFill>
                <a:blip r:embed="rId17"/>
                <a:stretch>
                  <a:fillRect l="-5217" r="-5217"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D004B1C1-1F1D-417B-94F4-35B482575661}"/>
                  </a:ext>
                </a:extLst>
              </p:cNvPr>
              <p:cNvSpPr txBox="1"/>
              <p:nvPr/>
            </p:nvSpPr>
            <p:spPr>
              <a:xfrm>
                <a:off x="739084" y="5199573"/>
                <a:ext cx="19123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2014+21=2035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D004B1C1-1F1D-417B-94F4-35B482575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84" y="5199573"/>
                <a:ext cx="1912383" cy="276999"/>
              </a:xfrm>
              <a:prstGeom prst="rect">
                <a:avLst/>
              </a:prstGeom>
              <a:blipFill>
                <a:blip r:embed="rId18"/>
                <a:stretch>
                  <a:fillRect l="-2229" r="-254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FA33BE07-FE46-4EAC-B965-CDA37462FB08}"/>
                  </a:ext>
                </a:extLst>
              </p:cNvPr>
              <p:cNvSpPr txBox="1"/>
              <p:nvPr/>
            </p:nvSpPr>
            <p:spPr>
              <a:xfrm>
                <a:off x="722161" y="5705628"/>
                <a:ext cx="71819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het jaar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𝟐𝟎𝟑𝟓</m:t>
                    </m:r>
                  </m:oMath>
                </a14:m>
                <a:r>
                  <a:rPr lang="nl-NL" b="1" dirty="0"/>
                  <a:t> zal de toename voor het eerst meer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</m:t>
                    </m:r>
                  </m:oMath>
                </a14:m>
                <a:r>
                  <a:rPr lang="nl-NL" b="1" dirty="0"/>
                  <a:t> miljoen zijn.</a:t>
                </a:r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FA33BE07-FE46-4EAC-B965-CDA37462F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61" y="5705628"/>
                <a:ext cx="7181902" cy="369332"/>
              </a:xfrm>
              <a:prstGeom prst="rect">
                <a:avLst/>
              </a:prstGeom>
              <a:blipFill>
                <a:blip r:embed="rId19"/>
                <a:stretch>
                  <a:fillRect l="-679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753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3" grpId="0"/>
      <p:bldP spid="18" grpId="0"/>
      <p:bldP spid="21" grpId="0"/>
      <p:bldP spid="26" grpId="0"/>
      <p:bldP spid="27" grpId="0"/>
      <p:bldP spid="28" grpId="0"/>
      <p:bldP spid="33" grpId="0"/>
      <p:bldP spid="34" grpId="0"/>
      <p:bldP spid="35" grpId="0"/>
      <p:bldP spid="36" grpId="0" animBg="1"/>
      <p:bldP spid="37" grpId="0" animBg="1"/>
      <p:bldP spid="38" grpId="0"/>
      <p:bldP spid="39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81</TotalTime>
  <Words>202</Words>
  <Application>Microsoft Office PowerPoint</Application>
  <PresentationFormat>Breedbeeld</PresentationFormat>
  <Paragraphs>57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10</cp:revision>
  <dcterms:created xsi:type="dcterms:W3CDTF">2019-11-09T09:01:47Z</dcterms:created>
  <dcterms:modified xsi:type="dcterms:W3CDTF">2019-11-10T09:27:23Z</dcterms:modified>
</cp:coreProperties>
</file>