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B0-CEEF-48EA-BF79-AAE21A3150C1}" type="datetimeFigureOut">
              <a:rPr lang="nl-NL" smtClean="0"/>
              <a:t>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92B4D-19DD-4ABB-AFEE-33F29E9DDE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2488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B0-CEEF-48EA-BF79-AAE21A3150C1}" type="datetimeFigureOut">
              <a:rPr lang="nl-NL" smtClean="0"/>
              <a:t>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92B4D-19DD-4ABB-AFEE-33F29E9DDE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349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B0-CEEF-48EA-BF79-AAE21A3150C1}" type="datetimeFigureOut">
              <a:rPr lang="nl-NL" smtClean="0"/>
              <a:t>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92B4D-19DD-4ABB-AFEE-33F29E9DDE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182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B0-CEEF-48EA-BF79-AAE21A3150C1}" type="datetimeFigureOut">
              <a:rPr lang="nl-NL" smtClean="0"/>
              <a:t>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92B4D-19DD-4ABB-AFEE-33F29E9DDE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9565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B0-CEEF-48EA-BF79-AAE21A3150C1}" type="datetimeFigureOut">
              <a:rPr lang="nl-NL" smtClean="0"/>
              <a:t>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92B4D-19DD-4ABB-AFEE-33F29E9DDE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552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B0-CEEF-48EA-BF79-AAE21A3150C1}" type="datetimeFigureOut">
              <a:rPr lang="nl-NL" smtClean="0"/>
              <a:t>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92B4D-19DD-4ABB-AFEE-33F29E9DDE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339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B0-CEEF-48EA-BF79-AAE21A3150C1}" type="datetimeFigureOut">
              <a:rPr lang="nl-NL" smtClean="0"/>
              <a:t>9-11-2019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92B4D-19DD-4ABB-AFEE-33F29E9DDE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777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B0-CEEF-48EA-BF79-AAE21A3150C1}" type="datetimeFigureOut">
              <a:rPr lang="nl-NL" smtClean="0"/>
              <a:t>9-11-2019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92B4D-19DD-4ABB-AFEE-33F29E9DDE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311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B0-CEEF-48EA-BF79-AAE21A3150C1}" type="datetimeFigureOut">
              <a:rPr lang="nl-NL" smtClean="0"/>
              <a:t>9-11-2019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92B4D-19DD-4ABB-AFEE-33F29E9DDE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337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B0-CEEF-48EA-BF79-AAE21A3150C1}" type="datetimeFigureOut">
              <a:rPr lang="nl-NL" smtClean="0"/>
              <a:t>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92B4D-19DD-4ABB-AFEE-33F29E9DDE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207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B0-CEEF-48EA-BF79-AAE21A3150C1}" type="datetimeFigureOut">
              <a:rPr lang="nl-NL" smtClean="0"/>
              <a:t>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92B4D-19DD-4ABB-AFEE-33F29E9DDE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77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8FBB0-CEEF-48EA-BF79-AAE21A3150C1}" type="datetimeFigureOut">
              <a:rPr lang="nl-NL" smtClean="0"/>
              <a:t>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92B4D-19DD-4ABB-AFEE-33F29E9DDE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50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7FB7F8B-B48B-41DD-AA64-ACCEF8201A9D}"/>
              </a:ext>
            </a:extLst>
          </p:cNvPr>
          <p:cNvSpPr txBox="1"/>
          <p:nvPr/>
        </p:nvSpPr>
        <p:spPr>
          <a:xfrm>
            <a:off x="408373" y="523781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17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0D407B3-0D9C-47FF-BC66-BBFCCACD58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31" y="1146728"/>
            <a:ext cx="4702302" cy="544068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313CF07-4922-4806-82D6-C762EEE9A1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13" y="2282665"/>
            <a:ext cx="6466637" cy="544068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E7BBFD47-2A40-469F-8AEC-2A11323A52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13" y="3480948"/>
            <a:ext cx="7018477" cy="86273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DD062EE2-87F7-4F50-80C6-B3938A7B75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003" y="552999"/>
            <a:ext cx="769468" cy="31089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ballon: rechthoek met afgeronde hoeken 12">
                <a:extLst>
                  <a:ext uri="{FF2B5EF4-FFF2-40B4-BE49-F238E27FC236}">
                    <a16:creationId xmlns:a16="http://schemas.microsoft.com/office/drawing/2014/main" id="{3217DE83-4612-4630-8741-C739E0EBE484}"/>
                  </a:ext>
                </a:extLst>
              </p:cNvPr>
              <p:cNvSpPr/>
              <p:nvPr/>
            </p:nvSpPr>
            <p:spPr>
              <a:xfrm>
                <a:off x="5943600" y="719088"/>
                <a:ext cx="3667991" cy="453472"/>
              </a:xfrm>
              <a:prstGeom prst="wedgeRoundRectCallout">
                <a:avLst>
                  <a:gd name="adj1" fmla="val -64242"/>
                  <a:gd name="adj2" fmla="val 57917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>
                    <a:solidFill>
                      <a:schemeClr val="tx1"/>
                    </a:solidFill>
                  </a:rPr>
                  <a:t>blijft over per dag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100%−0,23%=99,77%</m:t>
                    </m:r>
                  </m:oMath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Tekstballon: rechthoek met afgeronde hoeken 12">
                <a:extLst>
                  <a:ext uri="{FF2B5EF4-FFF2-40B4-BE49-F238E27FC236}">
                    <a16:creationId xmlns:a16="http://schemas.microsoft.com/office/drawing/2014/main" id="{3217DE83-4612-4630-8741-C739E0EBE4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719088"/>
                <a:ext cx="3667991" cy="453472"/>
              </a:xfrm>
              <a:prstGeom prst="wedgeRoundRectCallout">
                <a:avLst>
                  <a:gd name="adj1" fmla="val -64242"/>
                  <a:gd name="adj2" fmla="val 57917"/>
                  <a:gd name="adj3" fmla="val 16667"/>
                </a:avLst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EA2A4508-CAB9-4627-916E-362D7483E6FB}"/>
                  </a:ext>
                </a:extLst>
              </p:cNvPr>
              <p:cNvSpPr txBox="1"/>
              <p:nvPr/>
            </p:nvSpPr>
            <p:spPr>
              <a:xfrm>
                <a:off x="1081514" y="1815382"/>
                <a:ext cx="1622175" cy="3032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𝒅𝒂𝒈</m:t>
                          </m:r>
                        </m:sub>
                      </m:sSub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𝟗𝟗𝟕𝟕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EA2A4508-CAB9-4627-916E-362D7483E6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514" y="1815382"/>
                <a:ext cx="1622175" cy="303288"/>
              </a:xfrm>
              <a:prstGeom prst="rect">
                <a:avLst/>
              </a:prstGeom>
              <a:blipFill>
                <a:blip r:embed="rId7"/>
                <a:stretch>
                  <a:fillRect l="-3371" r="-2996" b="-28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53633463-E508-40A8-8E54-D6B2BA9ECD61}"/>
                  </a:ext>
                </a:extLst>
              </p:cNvPr>
              <p:cNvSpPr txBox="1"/>
              <p:nvPr/>
            </p:nvSpPr>
            <p:spPr>
              <a:xfrm>
                <a:off x="1081514" y="2945265"/>
                <a:ext cx="1521186" cy="3032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𝒋𝒂𝒂𝒓</m:t>
                          </m:r>
                        </m:sub>
                      </m:sSub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𝟎𝟒𝟔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53633463-E508-40A8-8E54-D6B2BA9ECD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514" y="2945265"/>
                <a:ext cx="1521186" cy="303288"/>
              </a:xfrm>
              <a:prstGeom prst="rect">
                <a:avLst/>
              </a:prstGeom>
              <a:blipFill>
                <a:blip r:embed="rId8"/>
                <a:stretch>
                  <a:fillRect l="-3600" r="-3600" b="-26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EA45CA10-F579-4558-B772-A867F776DA8F}"/>
                  </a:ext>
                </a:extLst>
              </p:cNvPr>
              <p:cNvSpPr txBox="1"/>
              <p:nvPr/>
            </p:nvSpPr>
            <p:spPr>
              <a:xfrm>
                <a:off x="3662919" y="4883901"/>
                <a:ext cx="1443280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=1,014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EA45CA10-F579-4558-B772-A867F776DA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919" y="4883901"/>
                <a:ext cx="1443280" cy="299313"/>
              </a:xfrm>
              <a:prstGeom prst="rect">
                <a:avLst/>
              </a:prstGeom>
              <a:blipFill>
                <a:blip r:embed="rId9"/>
                <a:stretch>
                  <a:fillRect l="-3797" r="-3376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5AC900CB-7C8E-48E2-A996-3F5D51568B01}"/>
              </a:ext>
            </a:extLst>
          </p:cNvPr>
          <p:cNvSpPr txBox="1"/>
          <p:nvPr/>
        </p:nvSpPr>
        <p:spPr>
          <a:xfrm>
            <a:off x="921173" y="4880543"/>
            <a:ext cx="755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Vorm: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DC9C627A-2E62-4370-8115-530866E605D6}"/>
                  </a:ext>
                </a:extLst>
              </p:cNvPr>
              <p:cNvSpPr txBox="1"/>
              <p:nvPr/>
            </p:nvSpPr>
            <p:spPr>
              <a:xfrm>
                <a:off x="1786528" y="4926709"/>
                <a:ext cx="10594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DC9C627A-2E62-4370-8115-530866E605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528" y="4926709"/>
                <a:ext cx="1059456" cy="276999"/>
              </a:xfrm>
              <a:prstGeom prst="rect">
                <a:avLst/>
              </a:prstGeom>
              <a:blipFill>
                <a:blip r:embed="rId10"/>
                <a:stretch>
                  <a:fillRect l="-4598" t="-2174" r="-1149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53401374-2BD0-4D32-BD62-EBA488A6ADA6}"/>
              </a:ext>
            </a:extLst>
          </p:cNvPr>
          <p:cNvCxnSpPr/>
          <p:nvPr/>
        </p:nvCxnSpPr>
        <p:spPr>
          <a:xfrm>
            <a:off x="1330036" y="3740723"/>
            <a:ext cx="473479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1D3EC5D-B40D-40AC-B03C-00CE581B16E4}"/>
                  </a:ext>
                </a:extLst>
              </p:cNvPr>
              <p:cNvSpPr txBox="1"/>
              <p:nvPr/>
            </p:nvSpPr>
            <p:spPr>
              <a:xfrm>
                <a:off x="943605" y="4470719"/>
                <a:ext cx="14988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januari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2015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1D3EC5D-B40D-40AC-B03C-00CE581B16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605" y="4470719"/>
                <a:ext cx="1498808" cy="276999"/>
              </a:xfrm>
              <a:prstGeom prst="rect">
                <a:avLst/>
              </a:prstGeom>
              <a:blipFill>
                <a:blip r:embed="rId11"/>
                <a:stretch>
                  <a:fillRect l="-3659" r="-3659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17170ED4-BA8E-4D00-BB7A-CB8C81FF999F}"/>
              </a:ext>
            </a:extLst>
          </p:cNvPr>
          <p:cNvCxnSpPr>
            <a:cxnSpLocks/>
          </p:cNvCxnSpPr>
          <p:nvPr/>
        </p:nvCxnSpPr>
        <p:spPr>
          <a:xfrm flipV="1">
            <a:off x="2494368" y="4609218"/>
            <a:ext cx="38391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80E64A4-3039-4355-9876-5578A6B2D40E}"/>
                  </a:ext>
                </a:extLst>
              </p:cNvPr>
              <p:cNvSpPr txBox="1"/>
              <p:nvPr/>
            </p:nvSpPr>
            <p:spPr>
              <a:xfrm>
                <a:off x="3001254" y="4470719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80E64A4-3039-4355-9876-5578A6B2D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1254" y="4470719"/>
                <a:ext cx="579518" cy="276999"/>
              </a:xfrm>
              <a:prstGeom prst="rect">
                <a:avLst/>
              </a:prstGeom>
              <a:blipFill>
                <a:blip r:embed="rId12"/>
                <a:stretch>
                  <a:fillRect l="-7368" r="-947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met pijl 24">
            <a:extLst>
              <a:ext uri="{FF2B5EF4-FFF2-40B4-BE49-F238E27FC236}">
                <a16:creationId xmlns:a16="http://schemas.microsoft.com/office/drawing/2014/main" id="{492F7522-2B86-4124-9DC0-C7EAE8345315}"/>
              </a:ext>
            </a:extLst>
          </p:cNvPr>
          <p:cNvCxnSpPr>
            <a:cxnSpLocks/>
          </p:cNvCxnSpPr>
          <p:nvPr/>
        </p:nvCxnSpPr>
        <p:spPr>
          <a:xfrm flipV="1">
            <a:off x="3662919" y="4603458"/>
            <a:ext cx="38391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97F8C30E-BDE6-48D4-8E48-100E52B07549}"/>
                  </a:ext>
                </a:extLst>
              </p:cNvPr>
              <p:cNvSpPr txBox="1"/>
              <p:nvPr/>
            </p:nvSpPr>
            <p:spPr>
              <a:xfrm>
                <a:off x="4178405" y="4467852"/>
                <a:ext cx="9171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=34,0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97F8C30E-BDE6-48D4-8E48-100E52B07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405" y="4467852"/>
                <a:ext cx="917174" cy="276999"/>
              </a:xfrm>
              <a:prstGeom prst="rect">
                <a:avLst/>
              </a:prstGeom>
              <a:blipFill>
                <a:blip r:embed="rId13"/>
                <a:stretch>
                  <a:fillRect l="-5960" r="-596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5277BDC9-0B11-4739-8029-4C25A33F0616}"/>
              </a:ext>
            </a:extLst>
          </p:cNvPr>
          <p:cNvSpPr txBox="1"/>
          <p:nvPr/>
        </p:nvSpPr>
        <p:spPr>
          <a:xfrm>
            <a:off x="2986771" y="4876772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met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74E87FE7-FFB8-43AF-AF4F-A1067291E09C}"/>
              </a:ext>
            </a:extLst>
          </p:cNvPr>
          <p:cNvSpPr txBox="1"/>
          <p:nvPr/>
        </p:nvSpPr>
        <p:spPr>
          <a:xfrm>
            <a:off x="921173" y="5530765"/>
            <a:ext cx="102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0FB77879-7871-4792-BF80-F50680011F30}"/>
                  </a:ext>
                </a:extLst>
              </p:cNvPr>
              <p:cNvSpPr txBox="1"/>
              <p:nvPr/>
            </p:nvSpPr>
            <p:spPr>
              <a:xfrm>
                <a:off x="1989192" y="5576931"/>
                <a:ext cx="19155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𝑵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𝟑𝟒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𝟎𝟏𝟒</m:t>
                          </m:r>
                        </m:e>
                        <m:sup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0FB77879-7871-4792-BF80-F50680011F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9192" y="5576931"/>
                <a:ext cx="1915524" cy="276999"/>
              </a:xfrm>
              <a:prstGeom prst="rect">
                <a:avLst/>
              </a:prstGeom>
              <a:blipFill>
                <a:blip r:embed="rId14"/>
                <a:stretch>
                  <a:fillRect l="-2222" t="-2222" r="-63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C711CBA9-6919-47C2-88F7-550570ED55E8}"/>
                  </a:ext>
                </a:extLst>
              </p:cNvPr>
              <p:cNvSpPr txBox="1"/>
              <p:nvPr/>
            </p:nvSpPr>
            <p:spPr>
              <a:xfrm>
                <a:off x="3871281" y="5538765"/>
                <a:ext cx="30027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>
                    <a:solidFill>
                      <a:schemeClr val="tx1"/>
                    </a:solidFill>
                  </a:rPr>
                  <a:t>, met </a:t>
                </a:r>
                <a14:m>
                  <m:oMath xmlns:m="http://schemas.openxmlformats.org/officeDocument/2006/math">
                    <m:r>
                      <a:rPr lang="nl-NL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𝒕</m:t>
                    </m:r>
                    <m:r>
                      <a:rPr lang="nl-NL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nl-NL" b="1" dirty="0">
                    <a:solidFill>
                      <a:schemeClr val="tx1"/>
                    </a:solidFill>
                  </a:rPr>
                  <a:t> op </a:t>
                </a:r>
                <a14:m>
                  <m:oMath xmlns:m="http://schemas.openxmlformats.org/officeDocument/2006/math">
                    <m:r>
                      <a:rPr lang="nl-NL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nl-NL" b="1" dirty="0">
                    <a:solidFill>
                      <a:schemeClr val="tx1"/>
                    </a:solidFill>
                  </a:rPr>
                  <a:t> januari 2015</a:t>
                </a:r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C711CBA9-6919-47C2-88F7-550570ED55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1281" y="5538765"/>
                <a:ext cx="3002745" cy="369332"/>
              </a:xfrm>
              <a:prstGeom prst="rect">
                <a:avLst/>
              </a:prstGeom>
              <a:blipFill>
                <a:blip r:embed="rId15"/>
                <a:stretch>
                  <a:fillRect l="-1623" t="-10000" r="-609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869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6" grpId="0"/>
      <p:bldP spid="17" grpId="0"/>
      <p:bldP spid="18" grpId="0"/>
      <p:bldP spid="21" grpId="0"/>
      <p:bldP spid="24" grpId="0"/>
      <p:bldP spid="26" grpId="0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17</TotalTime>
  <Words>61</Words>
  <Application>Microsoft Office PowerPoint</Application>
  <PresentationFormat>Breedbeeld</PresentationFormat>
  <Paragraphs>14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2</cp:revision>
  <dcterms:created xsi:type="dcterms:W3CDTF">2019-11-09T08:38:38Z</dcterms:created>
  <dcterms:modified xsi:type="dcterms:W3CDTF">2019-11-09T08:56:32Z</dcterms:modified>
</cp:coreProperties>
</file>