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53" y="41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AAF99-D6A3-4543-838D-29E55DA3C161}" type="datetimeFigureOut">
              <a:rPr lang="nl-NL" smtClean="0"/>
              <a:t>2-11-2019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98159-3C87-4D68-9D19-029513AEC60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497912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AAF99-D6A3-4543-838D-29E55DA3C161}" type="datetimeFigureOut">
              <a:rPr lang="nl-NL" smtClean="0"/>
              <a:t>2-11-2019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98159-3C87-4D68-9D19-029513AEC60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935597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AAF99-D6A3-4543-838D-29E55DA3C161}" type="datetimeFigureOut">
              <a:rPr lang="nl-NL" smtClean="0"/>
              <a:t>2-11-2019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98159-3C87-4D68-9D19-029513AEC60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485395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AAF99-D6A3-4543-838D-29E55DA3C161}" type="datetimeFigureOut">
              <a:rPr lang="nl-NL" smtClean="0"/>
              <a:t>2-11-2019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98159-3C87-4D68-9D19-029513AEC60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31955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AAF99-D6A3-4543-838D-29E55DA3C161}" type="datetimeFigureOut">
              <a:rPr lang="nl-NL" smtClean="0"/>
              <a:t>2-11-2019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98159-3C87-4D68-9D19-029513AEC60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181788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AAF99-D6A3-4543-838D-29E55DA3C161}" type="datetimeFigureOut">
              <a:rPr lang="nl-NL" smtClean="0"/>
              <a:t>2-11-2019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98159-3C87-4D68-9D19-029513AEC60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889550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AAF99-D6A3-4543-838D-29E55DA3C161}" type="datetimeFigureOut">
              <a:rPr lang="nl-NL" smtClean="0"/>
              <a:t>2-11-2019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98159-3C87-4D68-9D19-029513AEC60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838504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AAF99-D6A3-4543-838D-29E55DA3C161}" type="datetimeFigureOut">
              <a:rPr lang="nl-NL" smtClean="0"/>
              <a:t>2-11-2019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98159-3C87-4D68-9D19-029513AEC60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80712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AAF99-D6A3-4543-838D-29E55DA3C161}" type="datetimeFigureOut">
              <a:rPr lang="nl-NL" smtClean="0"/>
              <a:t>2-11-2019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98159-3C87-4D68-9D19-029513AEC60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0971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AAF99-D6A3-4543-838D-29E55DA3C161}" type="datetimeFigureOut">
              <a:rPr lang="nl-NL" smtClean="0"/>
              <a:t>2-11-2019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98159-3C87-4D68-9D19-029513AEC60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376015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AAF99-D6A3-4543-838D-29E55DA3C161}" type="datetimeFigureOut">
              <a:rPr lang="nl-NL" smtClean="0"/>
              <a:t>2-11-2019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98159-3C87-4D68-9D19-029513AEC60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259347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4000">
              <a:schemeClr val="bg1"/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108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DAAF99-D6A3-4543-838D-29E55DA3C161}" type="datetimeFigureOut">
              <a:rPr lang="nl-NL" smtClean="0"/>
              <a:t>2-11-2019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B98159-3C87-4D68-9D19-029513AEC60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755670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7" Type="http://schemas.openxmlformats.org/officeDocument/2006/relationships/image" Target="../media/image13.pn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png"/><Relationship Id="rId5" Type="http://schemas.openxmlformats.org/officeDocument/2006/relationships/image" Target="../media/image8.png"/><Relationship Id="rId4" Type="http://schemas.openxmlformats.org/officeDocument/2006/relationships/image" Target="../media/image11.jp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image" Target="../media/image20.jpg"/><Relationship Id="rId3" Type="http://schemas.openxmlformats.org/officeDocument/2006/relationships/image" Target="../media/image11.jpg"/><Relationship Id="rId7" Type="http://schemas.openxmlformats.org/officeDocument/2006/relationships/image" Target="../media/image14.png"/><Relationship Id="rId12" Type="http://schemas.openxmlformats.org/officeDocument/2006/relationships/image" Target="../media/image19.png"/><Relationship Id="rId2" Type="http://schemas.openxmlformats.org/officeDocument/2006/relationships/image" Target="../media/image1.jpg"/><Relationship Id="rId16" Type="http://schemas.openxmlformats.org/officeDocument/2006/relationships/image" Target="../media/image2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.png"/><Relationship Id="rId11" Type="http://schemas.openxmlformats.org/officeDocument/2006/relationships/image" Target="../media/image18.png"/><Relationship Id="rId5" Type="http://schemas.openxmlformats.org/officeDocument/2006/relationships/image" Target="../media/image12.png"/><Relationship Id="rId15" Type="http://schemas.openxmlformats.org/officeDocument/2006/relationships/image" Target="../media/image22.png"/><Relationship Id="rId10" Type="http://schemas.openxmlformats.org/officeDocument/2006/relationships/image" Target="../media/image17.png"/><Relationship Id="rId4" Type="http://schemas.openxmlformats.org/officeDocument/2006/relationships/image" Target="../media/image8.png"/><Relationship Id="rId9" Type="http://schemas.openxmlformats.org/officeDocument/2006/relationships/image" Target="../media/image16.png"/><Relationship Id="rId14" Type="http://schemas.openxmlformats.org/officeDocument/2006/relationships/image" Target="../media/image21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png"/><Relationship Id="rId3" Type="http://schemas.openxmlformats.org/officeDocument/2006/relationships/image" Target="../media/image24.jpg"/><Relationship Id="rId7" Type="http://schemas.openxmlformats.org/officeDocument/2006/relationships/image" Target="../media/image28.png"/><Relationship Id="rId12" Type="http://schemas.openxmlformats.org/officeDocument/2006/relationships/image" Target="../media/image3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7.png"/><Relationship Id="rId11" Type="http://schemas.openxmlformats.org/officeDocument/2006/relationships/image" Target="../media/image32.png"/><Relationship Id="rId5" Type="http://schemas.openxmlformats.org/officeDocument/2006/relationships/image" Target="../media/image26.png"/><Relationship Id="rId10" Type="http://schemas.openxmlformats.org/officeDocument/2006/relationships/image" Target="../media/image31.png"/><Relationship Id="rId4" Type="http://schemas.openxmlformats.org/officeDocument/2006/relationships/image" Target="../media/image25.png"/><Relationship Id="rId9" Type="http://schemas.openxmlformats.org/officeDocument/2006/relationships/image" Target="../media/image3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6">
            <a:extLst>
              <a:ext uri="{FF2B5EF4-FFF2-40B4-BE49-F238E27FC236}">
                <a16:creationId xmlns:a16="http://schemas.microsoft.com/office/drawing/2014/main" id="{D5313782-CFA8-46A0-BFF6-60A2885B0EA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3071" y="494477"/>
            <a:ext cx="6427775" cy="1399032"/>
          </a:xfrm>
          <a:prstGeom prst="rect">
            <a:avLst/>
          </a:prstGeom>
        </p:spPr>
      </p:pic>
      <p:pic>
        <p:nvPicPr>
          <p:cNvPr id="9" name="Afbeelding 8">
            <a:extLst>
              <a:ext uri="{FF2B5EF4-FFF2-40B4-BE49-F238E27FC236}">
                <a16:creationId xmlns:a16="http://schemas.microsoft.com/office/drawing/2014/main" id="{6A389EB4-EC96-4CE7-AFE4-317546498EF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597" y="2151163"/>
            <a:ext cx="4756709" cy="272034"/>
          </a:xfrm>
          <a:prstGeom prst="rect">
            <a:avLst/>
          </a:prstGeom>
        </p:spPr>
      </p:pic>
      <p:sp>
        <p:nvSpPr>
          <p:cNvPr id="14" name="Tekstvak 13">
            <a:extLst>
              <a:ext uri="{FF2B5EF4-FFF2-40B4-BE49-F238E27FC236}">
                <a16:creationId xmlns:a16="http://schemas.microsoft.com/office/drawing/2014/main" id="{CA1708AD-F1AB-4BB1-B9BB-CE3228FA1A26}"/>
              </a:ext>
            </a:extLst>
          </p:cNvPr>
          <p:cNvSpPr txBox="1"/>
          <p:nvPr/>
        </p:nvSpPr>
        <p:spPr>
          <a:xfrm>
            <a:off x="519545" y="571500"/>
            <a:ext cx="117455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Opgave 13</a:t>
            </a:r>
          </a:p>
        </p:txBody>
      </p:sp>
      <p:cxnSp>
        <p:nvCxnSpPr>
          <p:cNvPr id="16" name="Rechte verbindingslijn 15">
            <a:extLst>
              <a:ext uri="{FF2B5EF4-FFF2-40B4-BE49-F238E27FC236}">
                <a16:creationId xmlns:a16="http://schemas.microsoft.com/office/drawing/2014/main" id="{6A956BF8-DBBA-45F5-AB71-6E03F84F92B4}"/>
              </a:ext>
            </a:extLst>
          </p:cNvPr>
          <p:cNvCxnSpPr/>
          <p:nvPr/>
        </p:nvCxnSpPr>
        <p:spPr>
          <a:xfrm>
            <a:off x="2109355" y="1309255"/>
            <a:ext cx="2961409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echte verbindingslijn 16">
            <a:extLst>
              <a:ext uri="{FF2B5EF4-FFF2-40B4-BE49-F238E27FC236}">
                <a16:creationId xmlns:a16="http://schemas.microsoft.com/office/drawing/2014/main" id="{0D0B4DA4-83FC-4CC2-94D6-C78D6ABEFE98}"/>
              </a:ext>
            </a:extLst>
          </p:cNvPr>
          <p:cNvCxnSpPr>
            <a:cxnSpLocks/>
          </p:cNvCxnSpPr>
          <p:nvPr/>
        </p:nvCxnSpPr>
        <p:spPr>
          <a:xfrm>
            <a:off x="3790556" y="1575955"/>
            <a:ext cx="1364056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kstvak 18">
            <a:extLst>
              <a:ext uri="{FF2B5EF4-FFF2-40B4-BE49-F238E27FC236}">
                <a16:creationId xmlns:a16="http://schemas.microsoft.com/office/drawing/2014/main" id="{3F06E8C2-D7D5-4FAB-967C-F61312EDB269}"/>
              </a:ext>
            </a:extLst>
          </p:cNvPr>
          <p:cNvSpPr txBox="1"/>
          <p:nvPr/>
        </p:nvSpPr>
        <p:spPr>
          <a:xfrm>
            <a:off x="906924" y="3203432"/>
            <a:ext cx="5957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Stel: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kstvak 19">
                <a:extLst>
                  <a:ext uri="{FF2B5EF4-FFF2-40B4-BE49-F238E27FC236}">
                    <a16:creationId xmlns:a16="http://schemas.microsoft.com/office/drawing/2014/main" id="{158CEEB4-2CDB-4817-B367-6817023874CF}"/>
                  </a:ext>
                </a:extLst>
              </p:cNvPr>
              <p:cNvSpPr txBox="1"/>
              <p:nvPr/>
            </p:nvSpPr>
            <p:spPr>
              <a:xfrm>
                <a:off x="1502665" y="3247075"/>
                <a:ext cx="103348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𝑔</m:t>
                          </m:r>
                        </m:e>
                        <m:sup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0" name="Tekstvak 19">
                <a:extLst>
                  <a:ext uri="{FF2B5EF4-FFF2-40B4-BE49-F238E27FC236}">
                    <a16:creationId xmlns:a16="http://schemas.microsoft.com/office/drawing/2014/main" id="{158CEEB4-2CDB-4817-B367-6817023874C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02665" y="3247075"/>
                <a:ext cx="1033488" cy="276999"/>
              </a:xfrm>
              <a:prstGeom prst="rect">
                <a:avLst/>
              </a:prstGeom>
              <a:blipFill>
                <a:blip r:embed="rId4"/>
                <a:stretch>
                  <a:fillRect l="-5325" t="-2222" r="-1183" b="-2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1" name="Tekstvak 20">
                <a:extLst>
                  <a:ext uri="{FF2B5EF4-FFF2-40B4-BE49-F238E27FC236}">
                    <a16:creationId xmlns:a16="http://schemas.microsoft.com/office/drawing/2014/main" id="{1AA48875-CF29-4306-8A49-7A749444FB90}"/>
                  </a:ext>
                </a:extLst>
              </p:cNvPr>
              <p:cNvSpPr txBox="1"/>
              <p:nvPr/>
            </p:nvSpPr>
            <p:spPr>
              <a:xfrm>
                <a:off x="2584944" y="3183046"/>
                <a:ext cx="98039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met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nl-NL" dirty="0"/>
              </a:p>
            </p:txBody>
          </p:sp>
        </mc:Choice>
        <mc:Fallback>
          <p:sp>
            <p:nvSpPr>
              <p:cNvPr id="21" name="Tekstvak 20">
                <a:extLst>
                  <a:ext uri="{FF2B5EF4-FFF2-40B4-BE49-F238E27FC236}">
                    <a16:creationId xmlns:a16="http://schemas.microsoft.com/office/drawing/2014/main" id="{1AA48875-CF29-4306-8A49-7A749444FB9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84944" y="3183046"/>
                <a:ext cx="980397" cy="369332"/>
              </a:xfrm>
              <a:prstGeom prst="rect">
                <a:avLst/>
              </a:prstGeom>
              <a:blipFill>
                <a:blip r:embed="rId5"/>
                <a:stretch>
                  <a:fillRect l="-4969" t="-8197" b="-2459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" name="Tekstvak 21">
                <a:extLst>
                  <a:ext uri="{FF2B5EF4-FFF2-40B4-BE49-F238E27FC236}">
                    <a16:creationId xmlns:a16="http://schemas.microsoft.com/office/drawing/2014/main" id="{F898B4F0-58C3-4CD4-B42C-201325A40097}"/>
                  </a:ext>
                </a:extLst>
              </p:cNvPr>
              <p:cNvSpPr txBox="1"/>
              <p:nvPr/>
            </p:nvSpPr>
            <p:spPr>
              <a:xfrm>
                <a:off x="3847605" y="3175395"/>
                <a:ext cx="8258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en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nl-NL" b="0" i="0" smtClean="0">
                        <a:latin typeface="Cambria Math" panose="02040503050406030204" pitchFamily="18" charset="0"/>
                      </a:rPr>
                      <m:t>g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nl-NL" dirty="0"/>
              </a:p>
            </p:txBody>
          </p:sp>
        </mc:Choice>
        <mc:Fallback>
          <p:sp>
            <p:nvSpPr>
              <p:cNvPr id="22" name="Tekstvak 21">
                <a:extLst>
                  <a:ext uri="{FF2B5EF4-FFF2-40B4-BE49-F238E27FC236}">
                    <a16:creationId xmlns:a16="http://schemas.microsoft.com/office/drawing/2014/main" id="{F898B4F0-58C3-4CD4-B42C-201325A4009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47605" y="3175395"/>
                <a:ext cx="825867" cy="369332"/>
              </a:xfrm>
              <a:prstGeom prst="rect">
                <a:avLst/>
              </a:prstGeom>
              <a:blipFill>
                <a:blip r:embed="rId6"/>
                <a:stretch>
                  <a:fillRect l="-5882" t="-10000" b="-2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3" name="Rechte verbindingslijn 22">
            <a:extLst>
              <a:ext uri="{FF2B5EF4-FFF2-40B4-BE49-F238E27FC236}">
                <a16:creationId xmlns:a16="http://schemas.microsoft.com/office/drawing/2014/main" id="{F357717D-DAC3-4758-8D8A-805108C636ED}"/>
              </a:ext>
            </a:extLst>
          </p:cNvPr>
          <p:cNvCxnSpPr/>
          <p:nvPr/>
        </p:nvCxnSpPr>
        <p:spPr>
          <a:xfrm>
            <a:off x="5216958" y="1575955"/>
            <a:ext cx="2961409" cy="0"/>
          </a:xfrm>
          <a:prstGeom prst="line">
            <a:avLst/>
          </a:prstGeom>
          <a:ln w="127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Rechte verbindingslijn 23">
            <a:extLst>
              <a:ext uri="{FF2B5EF4-FFF2-40B4-BE49-F238E27FC236}">
                <a16:creationId xmlns:a16="http://schemas.microsoft.com/office/drawing/2014/main" id="{B422684D-5FDF-4E8C-8F54-CFAB50335323}"/>
              </a:ext>
            </a:extLst>
          </p:cNvPr>
          <p:cNvCxnSpPr>
            <a:cxnSpLocks/>
          </p:cNvCxnSpPr>
          <p:nvPr/>
        </p:nvCxnSpPr>
        <p:spPr>
          <a:xfrm>
            <a:off x="2003071" y="1886582"/>
            <a:ext cx="2381893" cy="0"/>
          </a:xfrm>
          <a:prstGeom prst="line">
            <a:avLst/>
          </a:prstGeom>
          <a:ln w="127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6" name="Tekstvak 25">
                <a:extLst>
                  <a:ext uri="{FF2B5EF4-FFF2-40B4-BE49-F238E27FC236}">
                    <a16:creationId xmlns:a16="http://schemas.microsoft.com/office/drawing/2014/main" id="{424D89A1-1C55-494C-80AA-0C9E2E2B32B7}"/>
                  </a:ext>
                </a:extLst>
              </p:cNvPr>
              <p:cNvSpPr txBox="1"/>
              <p:nvPr/>
            </p:nvSpPr>
            <p:spPr>
              <a:xfrm>
                <a:off x="3517880" y="3221179"/>
                <a:ext cx="30938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20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6" name="Tekstvak 25">
                <a:extLst>
                  <a:ext uri="{FF2B5EF4-FFF2-40B4-BE49-F238E27FC236}">
                    <a16:creationId xmlns:a16="http://schemas.microsoft.com/office/drawing/2014/main" id="{424D89A1-1C55-494C-80AA-0C9E2E2B32B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17880" y="3221179"/>
                <a:ext cx="309380" cy="276999"/>
              </a:xfrm>
              <a:prstGeom prst="rect">
                <a:avLst/>
              </a:prstGeom>
              <a:blipFill>
                <a:blip r:embed="rId7"/>
                <a:stretch>
                  <a:fillRect l="-17647" r="-17647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7" name="Tekstvak 26">
                <a:extLst>
                  <a:ext uri="{FF2B5EF4-FFF2-40B4-BE49-F238E27FC236}">
                    <a16:creationId xmlns:a16="http://schemas.microsoft.com/office/drawing/2014/main" id="{7B067396-A6B6-4E4F-9BDB-B2D8884FE8FB}"/>
                  </a:ext>
                </a:extLst>
              </p:cNvPr>
              <p:cNvSpPr txBox="1"/>
              <p:nvPr/>
            </p:nvSpPr>
            <p:spPr>
              <a:xfrm>
                <a:off x="4652690" y="3221179"/>
                <a:ext cx="35747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0,8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7" name="Tekstvak 26">
                <a:extLst>
                  <a:ext uri="{FF2B5EF4-FFF2-40B4-BE49-F238E27FC236}">
                    <a16:creationId xmlns:a16="http://schemas.microsoft.com/office/drawing/2014/main" id="{7B067396-A6B6-4E4F-9BDB-B2D8884FE8F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52690" y="3221179"/>
                <a:ext cx="357470" cy="276999"/>
              </a:xfrm>
              <a:prstGeom prst="rect">
                <a:avLst/>
              </a:prstGeom>
              <a:blipFill>
                <a:blip r:embed="rId8"/>
                <a:stretch>
                  <a:fillRect l="-13559" r="-16949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8" name="Tekstballon: rechthoek met afgeronde hoeken 27">
                <a:extLst>
                  <a:ext uri="{FF2B5EF4-FFF2-40B4-BE49-F238E27FC236}">
                    <a16:creationId xmlns:a16="http://schemas.microsoft.com/office/drawing/2014/main" id="{11AE1743-A20D-4931-88B0-31CECD3035FC}"/>
                  </a:ext>
                </a:extLst>
              </p:cNvPr>
              <p:cNvSpPr/>
              <p:nvPr/>
            </p:nvSpPr>
            <p:spPr>
              <a:xfrm>
                <a:off x="957396" y="3833855"/>
                <a:ext cx="1312278" cy="584327"/>
              </a:xfrm>
              <a:prstGeom prst="wedgeRoundRectCallout">
                <a:avLst>
                  <a:gd name="adj1" fmla="val -5788"/>
                  <a:gd name="adj2" fmla="val -92343"/>
                  <a:gd name="adj3" fmla="val 16667"/>
                </a:avLst>
              </a:prstGeom>
              <a:solidFill>
                <a:schemeClr val="bg1">
                  <a:lumMod val="9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1400" dirty="0">
                    <a:solidFill>
                      <a:schemeClr val="tx1"/>
                    </a:solidFill>
                  </a:rPr>
                  <a:t>concentratie in </a:t>
                </a:r>
                <a14:m>
                  <m:oMath xmlns:m="http://schemas.openxmlformats.org/officeDocument/2006/math">
                    <m:f>
                      <m:fPr>
                        <m:type m:val="skw"/>
                        <m:ctrlPr>
                          <a:rPr lang="nl-NL" sz="1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sz="1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𝑚𝑔</m:t>
                        </m:r>
                      </m:num>
                      <m:den>
                        <m:r>
                          <a:rPr lang="nl-NL" sz="1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𝑙</m:t>
                        </m:r>
                      </m:den>
                    </m:f>
                  </m:oMath>
                </a14:m>
                <a:endParaRPr lang="nl-NL" sz="14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28" name="Tekstballon: rechthoek met afgeronde hoeken 27">
                <a:extLst>
                  <a:ext uri="{FF2B5EF4-FFF2-40B4-BE49-F238E27FC236}">
                    <a16:creationId xmlns:a16="http://schemas.microsoft.com/office/drawing/2014/main" id="{11AE1743-A20D-4931-88B0-31CECD3035F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7396" y="3833855"/>
                <a:ext cx="1312278" cy="584327"/>
              </a:xfrm>
              <a:prstGeom prst="wedgeRoundRectCallout">
                <a:avLst>
                  <a:gd name="adj1" fmla="val -5788"/>
                  <a:gd name="adj2" fmla="val -92343"/>
                  <a:gd name="adj3" fmla="val 16667"/>
                </a:avLst>
              </a:prstGeom>
              <a:blipFill>
                <a:blip r:embed="rId9"/>
                <a:stretch>
                  <a:fillRect r="-7373" b="-5142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Tekstballon: rechthoek met afgeronde hoeken 28">
            <a:extLst>
              <a:ext uri="{FF2B5EF4-FFF2-40B4-BE49-F238E27FC236}">
                <a16:creationId xmlns:a16="http://schemas.microsoft.com/office/drawing/2014/main" id="{C5F31718-BE79-44DC-B8C1-156E531481D8}"/>
              </a:ext>
            </a:extLst>
          </p:cNvPr>
          <p:cNvSpPr/>
          <p:nvPr/>
        </p:nvSpPr>
        <p:spPr>
          <a:xfrm>
            <a:off x="2403404" y="3830770"/>
            <a:ext cx="1312278" cy="584327"/>
          </a:xfrm>
          <a:prstGeom prst="wedgeRoundRectCallout">
            <a:avLst>
              <a:gd name="adj1" fmla="val -43796"/>
              <a:gd name="adj2" fmla="val -126130"/>
              <a:gd name="adj3" fmla="val 16667"/>
            </a:avLst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dirty="0">
                <a:solidFill>
                  <a:schemeClr val="tx1"/>
                </a:solidFill>
              </a:rPr>
              <a:t>tijd in uren</a:t>
            </a:r>
          </a:p>
        </p:txBody>
      </p:sp>
      <p:sp>
        <p:nvSpPr>
          <p:cNvPr id="30" name="Tekstvak 29">
            <a:extLst>
              <a:ext uri="{FF2B5EF4-FFF2-40B4-BE49-F238E27FC236}">
                <a16:creationId xmlns:a16="http://schemas.microsoft.com/office/drawing/2014/main" id="{3E47A9A6-34CE-44EB-827D-48BF705AB9A7}"/>
              </a:ext>
            </a:extLst>
          </p:cNvPr>
          <p:cNvSpPr txBox="1"/>
          <p:nvPr/>
        </p:nvSpPr>
        <p:spPr>
          <a:xfrm>
            <a:off x="1074719" y="4956470"/>
            <a:ext cx="6014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Dus: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1" name="Tekstvak 30">
                <a:extLst>
                  <a:ext uri="{FF2B5EF4-FFF2-40B4-BE49-F238E27FC236}">
                    <a16:creationId xmlns:a16="http://schemas.microsoft.com/office/drawing/2014/main" id="{4CDCDF6C-B153-4D25-8DA2-A3492776607E}"/>
                  </a:ext>
                </a:extLst>
              </p:cNvPr>
              <p:cNvSpPr txBox="1"/>
              <p:nvPr/>
            </p:nvSpPr>
            <p:spPr>
              <a:xfrm>
                <a:off x="1740144" y="5002636"/>
                <a:ext cx="138493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𝑪</m:t>
                      </m:r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𝟐𝟎</m:t>
                      </m:r>
                      <m:r>
                        <a:rPr lang="nl-NL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nl-NL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l-NL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𝟎</m:t>
                          </m:r>
                          <m:r>
                            <a:rPr lang="nl-NL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r>
                            <a:rPr lang="nl-NL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𝟖</m:t>
                          </m:r>
                        </m:e>
                        <m:sup>
                          <m:r>
                            <a:rPr lang="nl-NL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𝒕</m:t>
                          </m:r>
                        </m:sup>
                      </m:sSup>
                    </m:oMath>
                  </m:oMathPara>
                </a14:m>
                <a:endParaRPr lang="nl-NL" b="1" dirty="0"/>
              </a:p>
            </p:txBody>
          </p:sp>
        </mc:Choice>
        <mc:Fallback>
          <p:sp>
            <p:nvSpPr>
              <p:cNvPr id="31" name="Tekstvak 30">
                <a:extLst>
                  <a:ext uri="{FF2B5EF4-FFF2-40B4-BE49-F238E27FC236}">
                    <a16:creationId xmlns:a16="http://schemas.microsoft.com/office/drawing/2014/main" id="{4CDCDF6C-B153-4D25-8DA2-A349277660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40144" y="5002636"/>
                <a:ext cx="1384931" cy="276999"/>
              </a:xfrm>
              <a:prstGeom prst="rect">
                <a:avLst/>
              </a:prstGeom>
              <a:blipFill>
                <a:blip r:embed="rId10"/>
                <a:stretch>
                  <a:fillRect l="-3509" t="-2222" r="-877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Tekstvak 31">
            <a:extLst>
              <a:ext uri="{FF2B5EF4-FFF2-40B4-BE49-F238E27FC236}">
                <a16:creationId xmlns:a16="http://schemas.microsoft.com/office/drawing/2014/main" id="{6228D781-358E-47BA-81D4-D5FA5A9F2932}"/>
              </a:ext>
            </a:extLst>
          </p:cNvPr>
          <p:cNvSpPr txBox="1"/>
          <p:nvPr/>
        </p:nvSpPr>
        <p:spPr>
          <a:xfrm>
            <a:off x="900929" y="2571047"/>
            <a:ext cx="22369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u="sng" dirty="0"/>
              <a:t>Exponentieel verband</a:t>
            </a:r>
          </a:p>
        </p:txBody>
      </p:sp>
      <p:sp>
        <p:nvSpPr>
          <p:cNvPr id="33" name="Tekstvak 32">
            <a:extLst>
              <a:ext uri="{FF2B5EF4-FFF2-40B4-BE49-F238E27FC236}">
                <a16:creationId xmlns:a16="http://schemas.microsoft.com/office/drawing/2014/main" id="{4DEF3791-3148-41E7-9D15-8F54EE3CBBEC}"/>
              </a:ext>
            </a:extLst>
          </p:cNvPr>
          <p:cNvSpPr txBox="1"/>
          <p:nvPr/>
        </p:nvSpPr>
        <p:spPr>
          <a:xfrm>
            <a:off x="5216958" y="3203432"/>
            <a:ext cx="167302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/>
              <a:t>(groeifactor per uur)</a:t>
            </a:r>
          </a:p>
        </p:txBody>
      </p:sp>
    </p:spTree>
    <p:extLst>
      <p:ext uri="{BB962C8B-B14F-4D97-AF65-F5344CB8AC3E}">
        <p14:creationId xmlns:p14="http://schemas.microsoft.com/office/powerpoint/2010/main" val="3556165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00"/>
                            </p:stCondLst>
                            <p:childTnLst>
                              <p:par>
                                <p:cTn id="6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1" grpId="0"/>
      <p:bldP spid="22" grpId="0"/>
      <p:bldP spid="26" grpId="0"/>
      <p:bldP spid="27" grpId="0"/>
      <p:bldP spid="28" grpId="0" animBg="1"/>
      <p:bldP spid="29" grpId="0" animBg="1"/>
      <p:bldP spid="30" grpId="0"/>
      <p:bldP spid="31" grpId="0"/>
      <p:bldP spid="32" grpId="0"/>
      <p:bldP spid="3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>
            <a:extLst>
              <a:ext uri="{FF2B5EF4-FFF2-40B4-BE49-F238E27FC236}">
                <a16:creationId xmlns:a16="http://schemas.microsoft.com/office/drawing/2014/main" id="{9DB6F29D-5767-41D2-8480-D0BAB425039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3150" y="2033924"/>
            <a:ext cx="5644134" cy="3230118"/>
          </a:xfrm>
          <a:prstGeom prst="rect">
            <a:avLst/>
          </a:prstGeom>
        </p:spPr>
      </p:pic>
      <p:pic>
        <p:nvPicPr>
          <p:cNvPr id="7" name="Afbeelding 6">
            <a:extLst>
              <a:ext uri="{FF2B5EF4-FFF2-40B4-BE49-F238E27FC236}">
                <a16:creationId xmlns:a16="http://schemas.microsoft.com/office/drawing/2014/main" id="{D5313782-CFA8-46A0-BFF6-60A2885B0EA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6766" y="550718"/>
            <a:ext cx="6427775" cy="1399032"/>
          </a:xfrm>
          <a:prstGeom prst="rect">
            <a:avLst/>
          </a:prstGeom>
        </p:spPr>
      </p:pic>
      <p:pic>
        <p:nvPicPr>
          <p:cNvPr id="11" name="Afbeelding 10">
            <a:extLst>
              <a:ext uri="{FF2B5EF4-FFF2-40B4-BE49-F238E27FC236}">
                <a16:creationId xmlns:a16="http://schemas.microsoft.com/office/drawing/2014/main" id="{CDFB91B0-3CD8-44FB-B438-197C9789836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6170" y="2235719"/>
            <a:ext cx="2533802" cy="272034"/>
          </a:xfrm>
          <a:prstGeom prst="rect">
            <a:avLst/>
          </a:prstGeom>
        </p:spPr>
      </p:pic>
      <p:sp>
        <p:nvSpPr>
          <p:cNvPr id="14" name="Tekstvak 13">
            <a:extLst>
              <a:ext uri="{FF2B5EF4-FFF2-40B4-BE49-F238E27FC236}">
                <a16:creationId xmlns:a16="http://schemas.microsoft.com/office/drawing/2014/main" id="{CA1708AD-F1AB-4BB1-B9BB-CE3228FA1A26}"/>
              </a:ext>
            </a:extLst>
          </p:cNvPr>
          <p:cNvSpPr txBox="1"/>
          <p:nvPr/>
        </p:nvSpPr>
        <p:spPr>
          <a:xfrm>
            <a:off x="519545" y="571500"/>
            <a:ext cx="117455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Opgave 13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kstballon: rechthoek met afgeronde hoeken 7">
                <a:extLst>
                  <a:ext uri="{FF2B5EF4-FFF2-40B4-BE49-F238E27FC236}">
                    <a16:creationId xmlns:a16="http://schemas.microsoft.com/office/drawing/2014/main" id="{40093709-ACF3-460B-A19B-41836266DA91}"/>
                  </a:ext>
                </a:extLst>
              </p:cNvPr>
              <p:cNvSpPr/>
              <p:nvPr/>
            </p:nvSpPr>
            <p:spPr>
              <a:xfrm>
                <a:off x="1188997" y="3272767"/>
                <a:ext cx="1312278" cy="584327"/>
              </a:xfrm>
              <a:prstGeom prst="wedgeRoundRectCallout">
                <a:avLst>
                  <a:gd name="adj1" fmla="val -5788"/>
                  <a:gd name="adj2" fmla="val -92343"/>
                  <a:gd name="adj3" fmla="val 16667"/>
                </a:avLst>
              </a:prstGeom>
              <a:solidFill>
                <a:schemeClr val="bg1">
                  <a:lumMod val="9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1400" dirty="0">
                    <a:solidFill>
                      <a:schemeClr val="tx1"/>
                    </a:solidFill>
                  </a:rPr>
                  <a:t>concentratie in </a:t>
                </a:r>
                <a14:m>
                  <m:oMath xmlns:m="http://schemas.openxmlformats.org/officeDocument/2006/math">
                    <m:f>
                      <m:fPr>
                        <m:type m:val="skw"/>
                        <m:ctrlPr>
                          <a:rPr lang="nl-NL" sz="1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sz="1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𝑚𝑔</m:t>
                        </m:r>
                      </m:num>
                      <m:den>
                        <m:r>
                          <a:rPr lang="nl-NL" sz="1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𝑙</m:t>
                        </m:r>
                      </m:den>
                    </m:f>
                  </m:oMath>
                </a14:m>
                <a:endParaRPr lang="nl-NL" sz="14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8" name="Tekstballon: rechthoek met afgeronde hoeken 7">
                <a:extLst>
                  <a:ext uri="{FF2B5EF4-FFF2-40B4-BE49-F238E27FC236}">
                    <a16:creationId xmlns:a16="http://schemas.microsoft.com/office/drawing/2014/main" id="{40093709-ACF3-460B-A19B-41836266DA9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8997" y="3272767"/>
                <a:ext cx="1312278" cy="584327"/>
              </a:xfrm>
              <a:prstGeom prst="wedgeRoundRectCallout">
                <a:avLst>
                  <a:gd name="adj1" fmla="val -5788"/>
                  <a:gd name="adj2" fmla="val -92343"/>
                  <a:gd name="adj3" fmla="val 16667"/>
                </a:avLst>
              </a:prstGeom>
              <a:blipFill>
                <a:blip r:embed="rId5"/>
                <a:stretch>
                  <a:fillRect r="-7373" b="-5142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kstballon: rechthoek met afgeronde hoeken 9">
            <a:extLst>
              <a:ext uri="{FF2B5EF4-FFF2-40B4-BE49-F238E27FC236}">
                <a16:creationId xmlns:a16="http://schemas.microsoft.com/office/drawing/2014/main" id="{725277A5-43D8-42F2-B0AA-1F00F393D93A}"/>
              </a:ext>
            </a:extLst>
          </p:cNvPr>
          <p:cNvSpPr/>
          <p:nvPr/>
        </p:nvSpPr>
        <p:spPr>
          <a:xfrm>
            <a:off x="2728144" y="3274389"/>
            <a:ext cx="1312278" cy="584327"/>
          </a:xfrm>
          <a:prstGeom prst="wedgeRoundRectCallout">
            <a:avLst>
              <a:gd name="adj1" fmla="val -28864"/>
              <a:gd name="adj2" fmla="val -105638"/>
              <a:gd name="adj3" fmla="val 16667"/>
            </a:avLst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dirty="0">
                <a:solidFill>
                  <a:schemeClr val="tx1"/>
                </a:solidFill>
              </a:rPr>
              <a:t>tijd in uren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kstvak 11">
                <a:extLst>
                  <a:ext uri="{FF2B5EF4-FFF2-40B4-BE49-F238E27FC236}">
                    <a16:creationId xmlns:a16="http://schemas.microsoft.com/office/drawing/2014/main" id="{6EFF3FE4-8D25-47AB-B64F-F10FAEDB2F27}"/>
                  </a:ext>
                </a:extLst>
              </p:cNvPr>
              <p:cNvSpPr txBox="1"/>
              <p:nvPr/>
            </p:nvSpPr>
            <p:spPr>
              <a:xfrm>
                <a:off x="1743704" y="2738234"/>
                <a:ext cx="131940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=20∙</m:t>
                      </m:r>
                      <m:sSup>
                        <m:sSupPr>
                          <m:ctrlPr>
                            <a:rPr lang="nl-NL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0,8</m:t>
                          </m:r>
                        </m:e>
                        <m:sup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2" name="Tekstvak 11">
                <a:extLst>
                  <a:ext uri="{FF2B5EF4-FFF2-40B4-BE49-F238E27FC236}">
                    <a16:creationId xmlns:a16="http://schemas.microsoft.com/office/drawing/2014/main" id="{6EFF3FE4-8D25-47AB-B64F-F10FAEDB2F2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43704" y="2738234"/>
                <a:ext cx="1319400" cy="276999"/>
              </a:xfrm>
              <a:prstGeom prst="rect">
                <a:avLst/>
              </a:prstGeom>
              <a:blipFill>
                <a:blip r:embed="rId6"/>
                <a:stretch>
                  <a:fillRect l="-3704" t="-2174" r="-926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kstvak 1">
            <a:extLst>
              <a:ext uri="{FF2B5EF4-FFF2-40B4-BE49-F238E27FC236}">
                <a16:creationId xmlns:a16="http://schemas.microsoft.com/office/drawing/2014/main" id="{A54B3EF3-4097-496B-9BAD-E8483A7CBF91}"/>
              </a:ext>
            </a:extLst>
          </p:cNvPr>
          <p:cNvSpPr txBox="1"/>
          <p:nvPr/>
        </p:nvSpPr>
        <p:spPr>
          <a:xfrm>
            <a:off x="717397" y="2692067"/>
            <a:ext cx="10263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Formule: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kstvak 2">
                <a:extLst>
                  <a:ext uri="{FF2B5EF4-FFF2-40B4-BE49-F238E27FC236}">
                    <a16:creationId xmlns:a16="http://schemas.microsoft.com/office/drawing/2014/main" id="{336F0D09-6605-4FC8-8D4F-B3E6F0B391A6}"/>
                  </a:ext>
                </a:extLst>
              </p:cNvPr>
              <p:cNvSpPr txBox="1"/>
              <p:nvPr/>
            </p:nvSpPr>
            <p:spPr>
              <a:xfrm>
                <a:off x="3594710" y="2737183"/>
                <a:ext cx="177086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sz="1400" dirty="0"/>
                  <a:t>(</a:t>
                </a:r>
                <a14:m>
                  <m:oMath xmlns:m="http://schemas.openxmlformats.org/officeDocument/2006/math">
                    <m:r>
                      <a:rPr lang="nl-NL" sz="1400" b="0" i="1" smtClean="0">
                        <a:latin typeface="Cambria Math" panose="02040503050406030204" pitchFamily="18" charset="0"/>
                      </a:rPr>
                      <m:t>𝑔</m:t>
                    </m:r>
                    <m:r>
                      <a:rPr lang="nl-NL" sz="1400" b="0" i="1" smtClean="0">
                        <a:latin typeface="Cambria Math" panose="02040503050406030204" pitchFamily="18" charset="0"/>
                      </a:rPr>
                      <m:t>=0,8</m:t>
                    </m:r>
                  </m:oMath>
                </a14:m>
                <a:r>
                  <a:rPr lang="nl-NL" sz="1400" dirty="0"/>
                  <a:t> dus afname)</a:t>
                </a:r>
              </a:p>
            </p:txBody>
          </p:sp>
        </mc:Choice>
        <mc:Fallback>
          <p:sp>
            <p:nvSpPr>
              <p:cNvPr id="3" name="Tekstvak 2">
                <a:extLst>
                  <a:ext uri="{FF2B5EF4-FFF2-40B4-BE49-F238E27FC236}">
                    <a16:creationId xmlns:a16="http://schemas.microsoft.com/office/drawing/2014/main" id="{336F0D09-6605-4FC8-8D4F-B3E6F0B391A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94710" y="2737183"/>
                <a:ext cx="1770869" cy="307777"/>
              </a:xfrm>
              <a:prstGeom prst="rect">
                <a:avLst/>
              </a:prstGeom>
              <a:blipFill>
                <a:blip r:embed="rId7"/>
                <a:stretch>
                  <a:fillRect l="-1034" t="-3922" b="-19608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70114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  <p:bldP spid="12" grpId="0"/>
      <p:bldP spid="2" grpId="0"/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6">
            <a:extLst>
              <a:ext uri="{FF2B5EF4-FFF2-40B4-BE49-F238E27FC236}">
                <a16:creationId xmlns:a16="http://schemas.microsoft.com/office/drawing/2014/main" id="{D5313782-CFA8-46A0-BFF6-60A2885B0EA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6766" y="550718"/>
            <a:ext cx="6427775" cy="1399032"/>
          </a:xfrm>
          <a:prstGeom prst="rect">
            <a:avLst/>
          </a:prstGeom>
        </p:spPr>
      </p:pic>
      <p:pic>
        <p:nvPicPr>
          <p:cNvPr id="11" name="Afbeelding 10">
            <a:extLst>
              <a:ext uri="{FF2B5EF4-FFF2-40B4-BE49-F238E27FC236}">
                <a16:creationId xmlns:a16="http://schemas.microsoft.com/office/drawing/2014/main" id="{CDFB91B0-3CD8-44FB-B438-197C9789836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6170" y="2235719"/>
            <a:ext cx="2533802" cy="272034"/>
          </a:xfrm>
          <a:prstGeom prst="rect">
            <a:avLst/>
          </a:prstGeom>
        </p:spPr>
      </p:pic>
      <p:sp>
        <p:nvSpPr>
          <p:cNvPr id="14" name="Tekstvak 13">
            <a:extLst>
              <a:ext uri="{FF2B5EF4-FFF2-40B4-BE49-F238E27FC236}">
                <a16:creationId xmlns:a16="http://schemas.microsoft.com/office/drawing/2014/main" id="{CA1708AD-F1AB-4BB1-B9BB-CE3228FA1A26}"/>
              </a:ext>
            </a:extLst>
          </p:cNvPr>
          <p:cNvSpPr txBox="1"/>
          <p:nvPr/>
        </p:nvSpPr>
        <p:spPr>
          <a:xfrm>
            <a:off x="519545" y="571500"/>
            <a:ext cx="117455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Opgave 13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kstballon: rechthoek met afgeronde hoeken 7">
                <a:extLst>
                  <a:ext uri="{FF2B5EF4-FFF2-40B4-BE49-F238E27FC236}">
                    <a16:creationId xmlns:a16="http://schemas.microsoft.com/office/drawing/2014/main" id="{40093709-ACF3-460B-A19B-41836266DA91}"/>
                  </a:ext>
                </a:extLst>
              </p:cNvPr>
              <p:cNvSpPr/>
              <p:nvPr/>
            </p:nvSpPr>
            <p:spPr>
              <a:xfrm>
                <a:off x="1188997" y="3272767"/>
                <a:ext cx="1312278" cy="584327"/>
              </a:xfrm>
              <a:prstGeom prst="wedgeRoundRectCallout">
                <a:avLst>
                  <a:gd name="adj1" fmla="val -5788"/>
                  <a:gd name="adj2" fmla="val -92343"/>
                  <a:gd name="adj3" fmla="val 16667"/>
                </a:avLst>
              </a:prstGeom>
              <a:solidFill>
                <a:schemeClr val="bg1">
                  <a:lumMod val="9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1400" dirty="0">
                    <a:solidFill>
                      <a:schemeClr val="tx1"/>
                    </a:solidFill>
                  </a:rPr>
                  <a:t>concentratie in </a:t>
                </a:r>
                <a14:m>
                  <m:oMath xmlns:m="http://schemas.openxmlformats.org/officeDocument/2006/math">
                    <m:f>
                      <m:fPr>
                        <m:type m:val="skw"/>
                        <m:ctrlPr>
                          <a:rPr lang="nl-NL" sz="1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sz="1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𝑚𝑔</m:t>
                        </m:r>
                      </m:num>
                      <m:den>
                        <m:r>
                          <a:rPr lang="nl-NL" sz="1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𝑙</m:t>
                        </m:r>
                      </m:den>
                    </m:f>
                  </m:oMath>
                </a14:m>
                <a:endParaRPr lang="nl-NL" sz="14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8" name="Tekstballon: rechthoek met afgeronde hoeken 7">
                <a:extLst>
                  <a:ext uri="{FF2B5EF4-FFF2-40B4-BE49-F238E27FC236}">
                    <a16:creationId xmlns:a16="http://schemas.microsoft.com/office/drawing/2014/main" id="{40093709-ACF3-460B-A19B-41836266DA9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8997" y="3272767"/>
                <a:ext cx="1312278" cy="584327"/>
              </a:xfrm>
              <a:prstGeom prst="wedgeRoundRectCallout">
                <a:avLst>
                  <a:gd name="adj1" fmla="val -5788"/>
                  <a:gd name="adj2" fmla="val -92343"/>
                  <a:gd name="adj3" fmla="val 16667"/>
                </a:avLst>
              </a:prstGeom>
              <a:blipFill>
                <a:blip r:embed="rId4"/>
                <a:stretch>
                  <a:fillRect r="-7373" b="-5142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kstballon: rechthoek met afgeronde hoeken 9">
            <a:extLst>
              <a:ext uri="{FF2B5EF4-FFF2-40B4-BE49-F238E27FC236}">
                <a16:creationId xmlns:a16="http://schemas.microsoft.com/office/drawing/2014/main" id="{725277A5-43D8-42F2-B0AA-1F00F393D93A}"/>
              </a:ext>
            </a:extLst>
          </p:cNvPr>
          <p:cNvSpPr/>
          <p:nvPr/>
        </p:nvSpPr>
        <p:spPr>
          <a:xfrm>
            <a:off x="2728144" y="3274389"/>
            <a:ext cx="1312278" cy="584327"/>
          </a:xfrm>
          <a:prstGeom prst="wedgeRoundRectCallout">
            <a:avLst>
              <a:gd name="adj1" fmla="val -28864"/>
              <a:gd name="adj2" fmla="val -105638"/>
              <a:gd name="adj3" fmla="val 16667"/>
            </a:avLst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dirty="0">
                <a:solidFill>
                  <a:schemeClr val="tx1"/>
                </a:solidFill>
              </a:rPr>
              <a:t>tijd in uren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kstvak 11">
                <a:extLst>
                  <a:ext uri="{FF2B5EF4-FFF2-40B4-BE49-F238E27FC236}">
                    <a16:creationId xmlns:a16="http://schemas.microsoft.com/office/drawing/2014/main" id="{6EFF3FE4-8D25-47AB-B64F-F10FAEDB2F27}"/>
                  </a:ext>
                </a:extLst>
              </p:cNvPr>
              <p:cNvSpPr txBox="1"/>
              <p:nvPr/>
            </p:nvSpPr>
            <p:spPr>
              <a:xfrm>
                <a:off x="1743704" y="2738234"/>
                <a:ext cx="131940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=20∙</m:t>
                      </m:r>
                      <m:sSup>
                        <m:sSupPr>
                          <m:ctrlPr>
                            <a:rPr lang="nl-NL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0,8</m:t>
                          </m:r>
                        </m:e>
                        <m:sup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2" name="Tekstvak 11">
                <a:extLst>
                  <a:ext uri="{FF2B5EF4-FFF2-40B4-BE49-F238E27FC236}">
                    <a16:creationId xmlns:a16="http://schemas.microsoft.com/office/drawing/2014/main" id="{6EFF3FE4-8D25-47AB-B64F-F10FAEDB2F2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43704" y="2738234"/>
                <a:ext cx="1319400" cy="276999"/>
              </a:xfrm>
              <a:prstGeom prst="rect">
                <a:avLst/>
              </a:prstGeom>
              <a:blipFill>
                <a:blip r:embed="rId5"/>
                <a:stretch>
                  <a:fillRect l="-3704" t="-2174" r="-926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kstvak 1">
            <a:extLst>
              <a:ext uri="{FF2B5EF4-FFF2-40B4-BE49-F238E27FC236}">
                <a16:creationId xmlns:a16="http://schemas.microsoft.com/office/drawing/2014/main" id="{A54B3EF3-4097-496B-9BAD-E8483A7CBF91}"/>
              </a:ext>
            </a:extLst>
          </p:cNvPr>
          <p:cNvSpPr txBox="1"/>
          <p:nvPr/>
        </p:nvSpPr>
        <p:spPr>
          <a:xfrm>
            <a:off x="717397" y="2692067"/>
            <a:ext cx="10263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Formule: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kstvak 2">
                <a:extLst>
                  <a:ext uri="{FF2B5EF4-FFF2-40B4-BE49-F238E27FC236}">
                    <a16:creationId xmlns:a16="http://schemas.microsoft.com/office/drawing/2014/main" id="{336F0D09-6605-4FC8-8D4F-B3E6F0B391A6}"/>
                  </a:ext>
                </a:extLst>
              </p:cNvPr>
              <p:cNvSpPr txBox="1"/>
              <p:nvPr/>
            </p:nvSpPr>
            <p:spPr>
              <a:xfrm>
                <a:off x="3594710" y="2737183"/>
                <a:ext cx="177086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sz="1400" dirty="0"/>
                  <a:t>(</a:t>
                </a:r>
                <a14:m>
                  <m:oMath xmlns:m="http://schemas.openxmlformats.org/officeDocument/2006/math">
                    <m:r>
                      <a:rPr lang="nl-NL" sz="1400" b="0" i="1" smtClean="0">
                        <a:latin typeface="Cambria Math" panose="02040503050406030204" pitchFamily="18" charset="0"/>
                      </a:rPr>
                      <m:t>𝑔</m:t>
                    </m:r>
                    <m:r>
                      <a:rPr lang="nl-NL" sz="1400" b="0" i="1" smtClean="0">
                        <a:latin typeface="Cambria Math" panose="02040503050406030204" pitchFamily="18" charset="0"/>
                      </a:rPr>
                      <m:t>=0,8</m:t>
                    </m:r>
                  </m:oMath>
                </a14:m>
                <a:r>
                  <a:rPr lang="nl-NL" sz="1400" dirty="0"/>
                  <a:t> dus afname)</a:t>
                </a:r>
              </a:p>
            </p:txBody>
          </p:sp>
        </mc:Choice>
        <mc:Fallback>
          <p:sp>
            <p:nvSpPr>
              <p:cNvPr id="3" name="Tekstvak 2">
                <a:extLst>
                  <a:ext uri="{FF2B5EF4-FFF2-40B4-BE49-F238E27FC236}">
                    <a16:creationId xmlns:a16="http://schemas.microsoft.com/office/drawing/2014/main" id="{336F0D09-6605-4FC8-8D4F-B3E6F0B391A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94710" y="2737183"/>
                <a:ext cx="1770869" cy="307777"/>
              </a:xfrm>
              <a:prstGeom prst="rect">
                <a:avLst/>
              </a:prstGeom>
              <a:blipFill>
                <a:blip r:embed="rId6"/>
                <a:stretch>
                  <a:fillRect l="-1034" t="-3922" b="-19608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kstvak 3">
            <a:extLst>
              <a:ext uri="{FF2B5EF4-FFF2-40B4-BE49-F238E27FC236}">
                <a16:creationId xmlns:a16="http://schemas.microsoft.com/office/drawing/2014/main" id="{0004E002-3989-4C4C-9759-FEE21B18FF2D}"/>
              </a:ext>
            </a:extLst>
          </p:cNvPr>
          <p:cNvSpPr txBox="1"/>
          <p:nvPr/>
        </p:nvSpPr>
        <p:spPr>
          <a:xfrm>
            <a:off x="717397" y="4354286"/>
            <a:ext cx="9139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Voer in: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kstvak 5">
                <a:extLst>
                  <a:ext uri="{FF2B5EF4-FFF2-40B4-BE49-F238E27FC236}">
                    <a16:creationId xmlns:a16="http://schemas.microsoft.com/office/drawing/2014/main" id="{5A730560-6B3B-4D44-B632-4C2B08C3DD14}"/>
                  </a:ext>
                </a:extLst>
              </p:cNvPr>
              <p:cNvSpPr txBox="1"/>
              <p:nvPr/>
            </p:nvSpPr>
            <p:spPr>
              <a:xfrm>
                <a:off x="1743704" y="4386038"/>
                <a:ext cx="140596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=20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0,8</m:t>
                          </m:r>
                        </m:e>
                        <m:sup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6" name="Tekstvak 5">
                <a:extLst>
                  <a:ext uri="{FF2B5EF4-FFF2-40B4-BE49-F238E27FC236}">
                    <a16:creationId xmlns:a16="http://schemas.microsoft.com/office/drawing/2014/main" id="{5A730560-6B3B-4D44-B632-4C2B08C3DD1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43704" y="4386038"/>
                <a:ext cx="1405962" cy="276999"/>
              </a:xfrm>
              <a:prstGeom prst="rect">
                <a:avLst/>
              </a:prstGeom>
              <a:blipFill>
                <a:blip r:embed="rId7"/>
                <a:stretch>
                  <a:fillRect l="-3463" r="-433" b="-1521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3" name="Afbeelding 12">
            <a:extLst>
              <a:ext uri="{FF2B5EF4-FFF2-40B4-BE49-F238E27FC236}">
                <a16:creationId xmlns:a16="http://schemas.microsoft.com/office/drawing/2014/main" id="{99ADCA4B-325C-49C6-8F25-9C302F95743B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2184" y="571500"/>
            <a:ext cx="3086100" cy="2324100"/>
          </a:xfrm>
          <a:prstGeom prst="rect">
            <a:avLst/>
          </a:prstGeom>
        </p:spPr>
      </p:pic>
      <p:pic>
        <p:nvPicPr>
          <p:cNvPr id="16" name="Afbeelding 15">
            <a:extLst>
              <a:ext uri="{FF2B5EF4-FFF2-40B4-BE49-F238E27FC236}">
                <a16:creationId xmlns:a16="http://schemas.microsoft.com/office/drawing/2014/main" id="{1EC90A02-5886-4A1D-A828-CD85DD962549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2184" y="572817"/>
            <a:ext cx="3086100" cy="2324100"/>
          </a:xfrm>
          <a:prstGeom prst="rect">
            <a:avLst/>
          </a:prstGeom>
        </p:spPr>
      </p:pic>
      <p:pic>
        <p:nvPicPr>
          <p:cNvPr id="18" name="Afbeelding 17">
            <a:extLst>
              <a:ext uri="{FF2B5EF4-FFF2-40B4-BE49-F238E27FC236}">
                <a16:creationId xmlns:a16="http://schemas.microsoft.com/office/drawing/2014/main" id="{67443319-33B8-478A-A64B-E0824A6F81DF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2184" y="577172"/>
            <a:ext cx="3086100" cy="2324100"/>
          </a:xfrm>
          <a:prstGeom prst="rect">
            <a:avLst/>
          </a:prstGeom>
        </p:spPr>
      </p:pic>
      <p:sp>
        <p:nvSpPr>
          <p:cNvPr id="19" name="Tekstvak 18">
            <a:extLst>
              <a:ext uri="{FF2B5EF4-FFF2-40B4-BE49-F238E27FC236}">
                <a16:creationId xmlns:a16="http://schemas.microsoft.com/office/drawing/2014/main" id="{0E3A581A-2F92-41E1-A474-8671A3670F18}"/>
              </a:ext>
            </a:extLst>
          </p:cNvPr>
          <p:cNvSpPr txBox="1"/>
          <p:nvPr/>
        </p:nvSpPr>
        <p:spPr>
          <a:xfrm>
            <a:off x="708192" y="4812634"/>
            <a:ext cx="9616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Venster: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kstvak 19">
                <a:extLst>
                  <a:ext uri="{FF2B5EF4-FFF2-40B4-BE49-F238E27FC236}">
                    <a16:creationId xmlns:a16="http://schemas.microsoft.com/office/drawing/2014/main" id="{F63E0F15-EE6E-4BD8-803F-10A6614412A1}"/>
                  </a:ext>
                </a:extLst>
              </p:cNvPr>
              <p:cNvSpPr txBox="1"/>
              <p:nvPr/>
            </p:nvSpPr>
            <p:spPr>
              <a:xfrm>
                <a:off x="1694097" y="4858800"/>
                <a:ext cx="77771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0,12</m:t>
                          </m:r>
                        </m:e>
                      </m:d>
                      <m:r>
                        <m:rPr>
                          <m:sty m:val="p"/>
                        </m:rPr>
                        <a:rPr lang="nl-NL" b="0" i="0" smtClean="0">
                          <a:latin typeface="Cambria Math" panose="02040503050406030204" pitchFamily="18" charset="0"/>
                        </a:rPr>
                        <m:t>x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0" name="Tekstvak 19">
                <a:extLst>
                  <a:ext uri="{FF2B5EF4-FFF2-40B4-BE49-F238E27FC236}">
                    <a16:creationId xmlns:a16="http://schemas.microsoft.com/office/drawing/2014/main" id="{F63E0F15-EE6E-4BD8-803F-10A6614412A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94097" y="4858800"/>
                <a:ext cx="777713" cy="276999"/>
              </a:xfrm>
              <a:prstGeom prst="rect">
                <a:avLst/>
              </a:prstGeom>
              <a:blipFill>
                <a:blip r:embed="rId11"/>
                <a:stretch>
                  <a:fillRect r="-3150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1" name="Tekstvak 20">
                <a:extLst>
                  <a:ext uri="{FF2B5EF4-FFF2-40B4-BE49-F238E27FC236}">
                    <a16:creationId xmlns:a16="http://schemas.microsoft.com/office/drawing/2014/main" id="{D840A54A-938E-48D7-8FC0-F5D8EC5048B8}"/>
                  </a:ext>
                </a:extLst>
              </p:cNvPr>
              <p:cNvSpPr txBox="1"/>
              <p:nvPr/>
            </p:nvSpPr>
            <p:spPr>
              <a:xfrm>
                <a:off x="2480601" y="4853689"/>
                <a:ext cx="64729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0,25</m:t>
                          </m:r>
                        </m:e>
                      </m:d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1" name="Tekstvak 20">
                <a:extLst>
                  <a:ext uri="{FF2B5EF4-FFF2-40B4-BE49-F238E27FC236}">
                    <a16:creationId xmlns:a16="http://schemas.microsoft.com/office/drawing/2014/main" id="{D840A54A-938E-48D7-8FC0-F5D8EC5048B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80601" y="4853689"/>
                <a:ext cx="647293" cy="276999"/>
              </a:xfrm>
              <a:prstGeom prst="rect">
                <a:avLst/>
              </a:prstGeom>
              <a:blipFill>
                <a:blip r:embed="rId12"/>
                <a:stretch>
                  <a:fillRect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Tekstvak 21">
            <a:extLst>
              <a:ext uri="{FF2B5EF4-FFF2-40B4-BE49-F238E27FC236}">
                <a16:creationId xmlns:a16="http://schemas.microsoft.com/office/drawing/2014/main" id="{80420684-E10E-4699-814D-A0A013DE4D99}"/>
              </a:ext>
            </a:extLst>
          </p:cNvPr>
          <p:cNvSpPr txBox="1"/>
          <p:nvPr/>
        </p:nvSpPr>
        <p:spPr>
          <a:xfrm>
            <a:off x="708192" y="5423663"/>
            <a:ext cx="8535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Schets:</a:t>
            </a:r>
          </a:p>
        </p:txBody>
      </p:sp>
      <p:pic>
        <p:nvPicPr>
          <p:cNvPr id="24" name="Afbeelding 23">
            <a:extLst>
              <a:ext uri="{FF2B5EF4-FFF2-40B4-BE49-F238E27FC236}">
                <a16:creationId xmlns:a16="http://schemas.microsoft.com/office/drawing/2014/main" id="{245E95E3-66E8-4A26-9496-62BB7720FC74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2155" y="4354286"/>
            <a:ext cx="2543175" cy="1590675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25" name="Tekstvak 24">
                <a:extLst>
                  <a:ext uri="{FF2B5EF4-FFF2-40B4-BE49-F238E27FC236}">
                    <a16:creationId xmlns:a16="http://schemas.microsoft.com/office/drawing/2014/main" id="{0097A8E5-3A8D-4CD7-9DFE-D496A5C02E9F}"/>
                  </a:ext>
                </a:extLst>
              </p:cNvPr>
              <p:cNvSpPr txBox="1"/>
              <p:nvPr/>
            </p:nvSpPr>
            <p:spPr>
              <a:xfrm>
                <a:off x="3981267" y="4099652"/>
                <a:ext cx="20088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5" name="Tekstvak 24">
                <a:extLst>
                  <a:ext uri="{FF2B5EF4-FFF2-40B4-BE49-F238E27FC236}">
                    <a16:creationId xmlns:a16="http://schemas.microsoft.com/office/drawing/2014/main" id="{0097A8E5-3A8D-4CD7-9DFE-D496A5C02E9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81267" y="4099652"/>
                <a:ext cx="200888" cy="276999"/>
              </a:xfrm>
              <a:prstGeom prst="rect">
                <a:avLst/>
              </a:prstGeom>
              <a:blipFill>
                <a:blip r:embed="rId14"/>
                <a:stretch>
                  <a:fillRect l="-27273" r="-24242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6" name="Tekstvak 25">
                <a:extLst>
                  <a:ext uri="{FF2B5EF4-FFF2-40B4-BE49-F238E27FC236}">
                    <a16:creationId xmlns:a16="http://schemas.microsoft.com/office/drawing/2014/main" id="{0FEE6E02-7A45-4489-9064-1AD0A47307EA}"/>
                  </a:ext>
                </a:extLst>
              </p:cNvPr>
              <p:cNvSpPr txBox="1"/>
              <p:nvPr/>
            </p:nvSpPr>
            <p:spPr>
              <a:xfrm>
                <a:off x="6776305" y="5806461"/>
                <a:ext cx="14991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6" name="Tekstvak 25">
                <a:extLst>
                  <a:ext uri="{FF2B5EF4-FFF2-40B4-BE49-F238E27FC236}">
                    <a16:creationId xmlns:a16="http://schemas.microsoft.com/office/drawing/2014/main" id="{0FEE6E02-7A45-4489-9064-1AD0A47307E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76305" y="5806461"/>
                <a:ext cx="149913" cy="276999"/>
              </a:xfrm>
              <a:prstGeom prst="rect">
                <a:avLst/>
              </a:prstGeom>
              <a:blipFill>
                <a:blip r:embed="rId15"/>
                <a:stretch>
                  <a:fillRect l="-37500" r="-29167" b="-4444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7" name="Tekstvak 26">
                <a:extLst>
                  <a:ext uri="{FF2B5EF4-FFF2-40B4-BE49-F238E27FC236}">
                    <a16:creationId xmlns:a16="http://schemas.microsoft.com/office/drawing/2014/main" id="{F7E08C76-BE1C-4D84-91AE-9356195652DC}"/>
                  </a:ext>
                </a:extLst>
              </p:cNvPr>
              <p:cNvSpPr txBox="1"/>
              <p:nvPr/>
            </p:nvSpPr>
            <p:spPr>
              <a:xfrm>
                <a:off x="3949805" y="5817347"/>
                <a:ext cx="21403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𝑂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7" name="Tekstvak 26">
                <a:extLst>
                  <a:ext uri="{FF2B5EF4-FFF2-40B4-BE49-F238E27FC236}">
                    <a16:creationId xmlns:a16="http://schemas.microsoft.com/office/drawing/2014/main" id="{F7E08C76-BE1C-4D84-91AE-9356195652D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9805" y="5817347"/>
                <a:ext cx="214033" cy="276999"/>
              </a:xfrm>
              <a:prstGeom prst="rect">
                <a:avLst/>
              </a:prstGeom>
              <a:blipFill>
                <a:blip r:embed="rId16"/>
                <a:stretch>
                  <a:fillRect l="-28571" r="-22857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36732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9" grpId="0"/>
      <p:bldP spid="20" grpId="0"/>
      <p:bldP spid="21" grpId="0"/>
      <p:bldP spid="22" grpId="0"/>
      <p:bldP spid="25" grpId="0"/>
      <p:bldP spid="26" grpId="0"/>
      <p:bldP spid="2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6">
            <a:extLst>
              <a:ext uri="{FF2B5EF4-FFF2-40B4-BE49-F238E27FC236}">
                <a16:creationId xmlns:a16="http://schemas.microsoft.com/office/drawing/2014/main" id="{D5313782-CFA8-46A0-BFF6-60A2885B0EA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6766" y="550718"/>
            <a:ext cx="6427775" cy="1399032"/>
          </a:xfrm>
          <a:prstGeom prst="rect">
            <a:avLst/>
          </a:prstGeom>
        </p:spPr>
      </p:pic>
      <p:pic>
        <p:nvPicPr>
          <p:cNvPr id="13" name="Afbeelding 12">
            <a:extLst>
              <a:ext uri="{FF2B5EF4-FFF2-40B4-BE49-F238E27FC236}">
                <a16:creationId xmlns:a16="http://schemas.microsoft.com/office/drawing/2014/main" id="{D6D55C2B-F60F-42CE-BD14-0622531A7C1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056" y="2284102"/>
            <a:ext cx="6233465" cy="544068"/>
          </a:xfrm>
          <a:prstGeom prst="rect">
            <a:avLst/>
          </a:prstGeom>
        </p:spPr>
      </p:pic>
      <p:sp>
        <p:nvSpPr>
          <p:cNvPr id="14" name="Tekstvak 13">
            <a:extLst>
              <a:ext uri="{FF2B5EF4-FFF2-40B4-BE49-F238E27FC236}">
                <a16:creationId xmlns:a16="http://schemas.microsoft.com/office/drawing/2014/main" id="{CA1708AD-F1AB-4BB1-B9BB-CE3228FA1A26}"/>
              </a:ext>
            </a:extLst>
          </p:cNvPr>
          <p:cNvSpPr txBox="1"/>
          <p:nvPr/>
        </p:nvSpPr>
        <p:spPr>
          <a:xfrm>
            <a:off x="519545" y="571500"/>
            <a:ext cx="117455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Opgave 13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kstballon: rechthoek met afgeronde hoeken 7">
                <a:extLst>
                  <a:ext uri="{FF2B5EF4-FFF2-40B4-BE49-F238E27FC236}">
                    <a16:creationId xmlns:a16="http://schemas.microsoft.com/office/drawing/2014/main" id="{40093709-ACF3-460B-A19B-41836266DA91}"/>
                  </a:ext>
                </a:extLst>
              </p:cNvPr>
              <p:cNvSpPr/>
              <p:nvPr/>
            </p:nvSpPr>
            <p:spPr>
              <a:xfrm>
                <a:off x="9063822" y="1131418"/>
                <a:ext cx="1312278" cy="584327"/>
              </a:xfrm>
              <a:prstGeom prst="wedgeRoundRectCallout">
                <a:avLst>
                  <a:gd name="adj1" fmla="val -5788"/>
                  <a:gd name="adj2" fmla="val -92343"/>
                  <a:gd name="adj3" fmla="val 16667"/>
                </a:avLst>
              </a:prstGeom>
              <a:solidFill>
                <a:schemeClr val="bg1">
                  <a:lumMod val="9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1400" dirty="0">
                    <a:solidFill>
                      <a:schemeClr val="tx1"/>
                    </a:solidFill>
                  </a:rPr>
                  <a:t>concentratie in </a:t>
                </a:r>
                <a14:m>
                  <m:oMath xmlns:m="http://schemas.openxmlformats.org/officeDocument/2006/math">
                    <m:f>
                      <m:fPr>
                        <m:type m:val="skw"/>
                        <m:ctrlPr>
                          <a:rPr lang="nl-NL" sz="1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sz="1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𝑚𝑔</m:t>
                        </m:r>
                      </m:num>
                      <m:den>
                        <m:r>
                          <a:rPr lang="nl-NL" sz="1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𝑙</m:t>
                        </m:r>
                      </m:den>
                    </m:f>
                  </m:oMath>
                </a14:m>
                <a:endParaRPr lang="nl-NL" sz="14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8" name="Tekstballon: rechthoek met afgeronde hoeken 7">
                <a:extLst>
                  <a:ext uri="{FF2B5EF4-FFF2-40B4-BE49-F238E27FC236}">
                    <a16:creationId xmlns:a16="http://schemas.microsoft.com/office/drawing/2014/main" id="{40093709-ACF3-460B-A19B-41836266DA9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63822" y="1131418"/>
                <a:ext cx="1312278" cy="584327"/>
              </a:xfrm>
              <a:prstGeom prst="wedgeRoundRectCallout">
                <a:avLst>
                  <a:gd name="adj1" fmla="val -5788"/>
                  <a:gd name="adj2" fmla="val -92343"/>
                  <a:gd name="adj3" fmla="val 16667"/>
                </a:avLst>
              </a:prstGeom>
              <a:blipFill>
                <a:blip r:embed="rId4"/>
                <a:stretch>
                  <a:fillRect r="-7373" b="-52518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kstballon: rechthoek met afgeronde hoeken 9">
            <a:extLst>
              <a:ext uri="{FF2B5EF4-FFF2-40B4-BE49-F238E27FC236}">
                <a16:creationId xmlns:a16="http://schemas.microsoft.com/office/drawing/2014/main" id="{725277A5-43D8-42F2-B0AA-1F00F393D93A}"/>
              </a:ext>
            </a:extLst>
          </p:cNvPr>
          <p:cNvSpPr/>
          <p:nvPr/>
        </p:nvSpPr>
        <p:spPr>
          <a:xfrm>
            <a:off x="10602969" y="1133040"/>
            <a:ext cx="1312278" cy="584327"/>
          </a:xfrm>
          <a:prstGeom prst="wedgeRoundRectCallout">
            <a:avLst>
              <a:gd name="adj1" fmla="val -28864"/>
              <a:gd name="adj2" fmla="val -105638"/>
              <a:gd name="adj3" fmla="val 16667"/>
            </a:avLst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dirty="0">
                <a:solidFill>
                  <a:schemeClr val="tx1"/>
                </a:solidFill>
              </a:rPr>
              <a:t>tijd in uren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kstvak 11">
                <a:extLst>
                  <a:ext uri="{FF2B5EF4-FFF2-40B4-BE49-F238E27FC236}">
                    <a16:creationId xmlns:a16="http://schemas.microsoft.com/office/drawing/2014/main" id="{6EFF3FE4-8D25-47AB-B64F-F10FAEDB2F27}"/>
                  </a:ext>
                </a:extLst>
              </p:cNvPr>
              <p:cNvSpPr txBox="1"/>
              <p:nvPr/>
            </p:nvSpPr>
            <p:spPr>
              <a:xfrm>
                <a:off x="9618529" y="596885"/>
                <a:ext cx="131940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=20∙</m:t>
                      </m:r>
                      <m:sSup>
                        <m:sSupPr>
                          <m:ctrlPr>
                            <a:rPr lang="nl-NL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0,8</m:t>
                          </m:r>
                        </m:e>
                        <m:sup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2" name="Tekstvak 11">
                <a:extLst>
                  <a:ext uri="{FF2B5EF4-FFF2-40B4-BE49-F238E27FC236}">
                    <a16:creationId xmlns:a16="http://schemas.microsoft.com/office/drawing/2014/main" id="{6EFF3FE4-8D25-47AB-B64F-F10FAEDB2F2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18529" y="596885"/>
                <a:ext cx="1319400" cy="276999"/>
              </a:xfrm>
              <a:prstGeom prst="rect">
                <a:avLst/>
              </a:prstGeom>
              <a:blipFill>
                <a:blip r:embed="rId5"/>
                <a:stretch>
                  <a:fillRect l="-4167" t="-2222" r="-926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kstvak 1">
            <a:extLst>
              <a:ext uri="{FF2B5EF4-FFF2-40B4-BE49-F238E27FC236}">
                <a16:creationId xmlns:a16="http://schemas.microsoft.com/office/drawing/2014/main" id="{A54B3EF3-4097-496B-9BAD-E8483A7CBF91}"/>
              </a:ext>
            </a:extLst>
          </p:cNvPr>
          <p:cNvSpPr txBox="1"/>
          <p:nvPr/>
        </p:nvSpPr>
        <p:spPr>
          <a:xfrm>
            <a:off x="8592222" y="550718"/>
            <a:ext cx="10263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Formule:</a:t>
            </a:r>
          </a:p>
        </p:txBody>
      </p:sp>
      <p:cxnSp>
        <p:nvCxnSpPr>
          <p:cNvPr id="4" name="Rechte verbindingslijn 3">
            <a:extLst>
              <a:ext uri="{FF2B5EF4-FFF2-40B4-BE49-F238E27FC236}">
                <a16:creationId xmlns:a16="http://schemas.microsoft.com/office/drawing/2014/main" id="{50960F84-1F5E-466C-9EB5-B53E5891F415}"/>
              </a:ext>
            </a:extLst>
          </p:cNvPr>
          <p:cNvCxnSpPr/>
          <p:nvPr/>
        </p:nvCxnSpPr>
        <p:spPr>
          <a:xfrm>
            <a:off x="8414657" y="550718"/>
            <a:ext cx="0" cy="1399032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kstvak 5">
            <a:extLst>
              <a:ext uri="{FF2B5EF4-FFF2-40B4-BE49-F238E27FC236}">
                <a16:creationId xmlns:a16="http://schemas.microsoft.com/office/drawing/2014/main" id="{1395ECAA-0475-46C9-8ACF-6A10FCC84688}"/>
              </a:ext>
            </a:extLst>
          </p:cNvPr>
          <p:cNvSpPr txBox="1"/>
          <p:nvPr/>
        </p:nvSpPr>
        <p:spPr>
          <a:xfrm>
            <a:off x="904009" y="3162522"/>
            <a:ext cx="9139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Voer in: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kstvak 8">
                <a:extLst>
                  <a:ext uri="{FF2B5EF4-FFF2-40B4-BE49-F238E27FC236}">
                    <a16:creationId xmlns:a16="http://schemas.microsoft.com/office/drawing/2014/main" id="{C6D7F492-1F49-402D-A1F6-2153DD0CA771}"/>
                  </a:ext>
                </a:extLst>
              </p:cNvPr>
              <p:cNvSpPr txBox="1"/>
              <p:nvPr/>
            </p:nvSpPr>
            <p:spPr>
              <a:xfrm>
                <a:off x="1906766" y="3208688"/>
                <a:ext cx="69140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=3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9" name="Tekstvak 8">
                <a:extLst>
                  <a:ext uri="{FF2B5EF4-FFF2-40B4-BE49-F238E27FC236}">
                    <a16:creationId xmlns:a16="http://schemas.microsoft.com/office/drawing/2014/main" id="{C6D7F492-1F49-402D-A1F6-2153DD0CA77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6766" y="3208688"/>
                <a:ext cx="691408" cy="276999"/>
              </a:xfrm>
              <a:prstGeom prst="rect">
                <a:avLst/>
              </a:prstGeom>
              <a:blipFill>
                <a:blip r:embed="rId6"/>
                <a:stretch>
                  <a:fillRect l="-7965" r="-7965" b="-1521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6" name="Afbeelding 15">
            <a:extLst>
              <a:ext uri="{FF2B5EF4-FFF2-40B4-BE49-F238E27FC236}">
                <a16:creationId xmlns:a16="http://schemas.microsoft.com/office/drawing/2014/main" id="{56CA284F-9F22-4CB5-8F52-EC65FDA5B76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92222" y="2247483"/>
            <a:ext cx="3086100" cy="2324100"/>
          </a:xfrm>
          <a:prstGeom prst="rect">
            <a:avLst/>
          </a:prstGeom>
        </p:spPr>
      </p:pic>
      <p:pic>
        <p:nvPicPr>
          <p:cNvPr id="18" name="Afbeelding 17">
            <a:extLst>
              <a:ext uri="{FF2B5EF4-FFF2-40B4-BE49-F238E27FC236}">
                <a16:creationId xmlns:a16="http://schemas.microsoft.com/office/drawing/2014/main" id="{E62AF6F9-2152-4499-8273-A91FE8D8F81F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92222" y="2248519"/>
            <a:ext cx="3086100" cy="2324100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kstvak 18">
                <a:extLst>
                  <a:ext uri="{FF2B5EF4-FFF2-40B4-BE49-F238E27FC236}">
                    <a16:creationId xmlns:a16="http://schemas.microsoft.com/office/drawing/2014/main" id="{55523064-C094-453A-96AB-ECD89E830F1F}"/>
                  </a:ext>
                </a:extLst>
              </p:cNvPr>
              <p:cNvSpPr txBox="1"/>
              <p:nvPr/>
            </p:nvSpPr>
            <p:spPr>
              <a:xfrm>
                <a:off x="904009" y="3660499"/>
                <a:ext cx="387644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 err="1"/>
                  <a:t>calc-intersect</a:t>
                </a:r>
                <a:r>
                  <a:rPr lang="nl-NL" dirty="0"/>
                  <a:t> op venster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nl-NL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0,12</m:t>
                        </m:r>
                      </m:e>
                    </m:d>
                    <m:r>
                      <m:rPr>
                        <m:sty m:val="p"/>
                      </m:rPr>
                      <a:rPr lang="nl-NL" b="0" i="0" smtClean="0">
                        <a:latin typeface="Cambria Math" panose="02040503050406030204" pitchFamily="18" charset="0"/>
                      </a:rPr>
                      <m:t>x</m:t>
                    </m:r>
                    <m:d>
                      <m:dPr>
                        <m:begChr m:val="["/>
                        <m:endChr m:val="]"/>
                        <m:ctrlPr>
                          <a:rPr lang="nl-NL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0,25</m:t>
                        </m:r>
                      </m:e>
                    </m:d>
                  </m:oMath>
                </a14:m>
                <a:endParaRPr lang="nl-NL" dirty="0"/>
              </a:p>
            </p:txBody>
          </p:sp>
        </mc:Choice>
        <mc:Fallback>
          <p:sp>
            <p:nvSpPr>
              <p:cNvPr id="19" name="Tekstvak 18">
                <a:extLst>
                  <a:ext uri="{FF2B5EF4-FFF2-40B4-BE49-F238E27FC236}">
                    <a16:creationId xmlns:a16="http://schemas.microsoft.com/office/drawing/2014/main" id="{55523064-C094-453A-96AB-ECD89E830F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4009" y="3660499"/>
                <a:ext cx="3876446" cy="369332"/>
              </a:xfrm>
              <a:prstGeom prst="rect">
                <a:avLst/>
              </a:prstGeom>
              <a:blipFill>
                <a:blip r:embed="rId9"/>
                <a:stretch>
                  <a:fillRect l="-1258" t="-8197" b="-2459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Tekstvak 19">
            <a:extLst>
              <a:ext uri="{FF2B5EF4-FFF2-40B4-BE49-F238E27FC236}">
                <a16:creationId xmlns:a16="http://schemas.microsoft.com/office/drawing/2014/main" id="{0F53260A-E6D2-44AC-B419-45E8B48FA595}"/>
              </a:ext>
            </a:extLst>
          </p:cNvPr>
          <p:cNvSpPr txBox="1"/>
          <p:nvPr/>
        </p:nvSpPr>
        <p:spPr>
          <a:xfrm>
            <a:off x="904009" y="4204643"/>
            <a:ext cx="6680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geeft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1" name="Tekstvak 20">
                <a:extLst>
                  <a:ext uri="{FF2B5EF4-FFF2-40B4-BE49-F238E27FC236}">
                    <a16:creationId xmlns:a16="http://schemas.microsoft.com/office/drawing/2014/main" id="{65976119-3AB0-443E-B7E4-233665EF59D5}"/>
                  </a:ext>
                </a:extLst>
              </p:cNvPr>
              <p:cNvSpPr txBox="1"/>
              <p:nvPr/>
            </p:nvSpPr>
            <p:spPr>
              <a:xfrm>
                <a:off x="1581153" y="4245308"/>
                <a:ext cx="112909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=8,50…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1" name="Tekstvak 20">
                <a:extLst>
                  <a:ext uri="{FF2B5EF4-FFF2-40B4-BE49-F238E27FC236}">
                    <a16:creationId xmlns:a16="http://schemas.microsoft.com/office/drawing/2014/main" id="{65976119-3AB0-443E-B7E4-233665EF59D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81153" y="4245308"/>
                <a:ext cx="1129092" cy="276999"/>
              </a:xfrm>
              <a:prstGeom prst="rect">
                <a:avLst/>
              </a:prstGeom>
              <a:blipFill>
                <a:blip r:embed="rId10"/>
                <a:stretch>
                  <a:fillRect l="-2688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" name="Tekstvak 21">
                <a:extLst>
                  <a:ext uri="{FF2B5EF4-FFF2-40B4-BE49-F238E27FC236}">
                    <a16:creationId xmlns:a16="http://schemas.microsoft.com/office/drawing/2014/main" id="{4B604618-19D1-45F6-8160-FDA22C625162}"/>
                  </a:ext>
                </a:extLst>
              </p:cNvPr>
              <p:cNvSpPr txBox="1"/>
              <p:nvPr/>
            </p:nvSpPr>
            <p:spPr>
              <a:xfrm>
                <a:off x="922434" y="5003515"/>
                <a:ext cx="477932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b="1" dirty="0"/>
                  <a:t>Na ongeveer </a:t>
                </a:r>
                <a14:m>
                  <m:oMath xmlns:m="http://schemas.openxmlformats.org/officeDocument/2006/math">
                    <m:r>
                      <a:rPr lang="nl-NL" b="1" i="1" smtClean="0">
                        <a:latin typeface="Cambria Math" panose="02040503050406030204" pitchFamily="18" charset="0"/>
                      </a:rPr>
                      <m:t>𝟖</m:t>
                    </m:r>
                    <m:r>
                      <a:rPr lang="nl-NL" b="1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nl-NL" b="1" i="1" smtClean="0">
                        <a:latin typeface="Cambria Math" panose="02040503050406030204" pitchFamily="18" charset="0"/>
                      </a:rPr>
                      <m:t>𝟓</m:t>
                    </m:r>
                  </m:oMath>
                </a14:m>
                <a:r>
                  <a:rPr lang="nl-NL" b="1" dirty="0"/>
                  <a:t> uur is het medicijn uitgewerkt.</a:t>
                </a:r>
              </a:p>
            </p:txBody>
          </p:sp>
        </mc:Choice>
        <mc:Fallback>
          <p:sp>
            <p:nvSpPr>
              <p:cNvPr id="22" name="Tekstvak 21">
                <a:extLst>
                  <a:ext uri="{FF2B5EF4-FFF2-40B4-BE49-F238E27FC236}">
                    <a16:creationId xmlns:a16="http://schemas.microsoft.com/office/drawing/2014/main" id="{4B604618-19D1-45F6-8160-FDA22C62516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2434" y="5003515"/>
                <a:ext cx="4779322" cy="369332"/>
              </a:xfrm>
              <a:prstGeom prst="rect">
                <a:avLst/>
              </a:prstGeom>
              <a:blipFill>
                <a:blip r:embed="rId11"/>
                <a:stretch>
                  <a:fillRect l="-1020" t="-10000" r="-510" b="-2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3" name="Tekstvak 22">
                <a:extLst>
                  <a:ext uri="{FF2B5EF4-FFF2-40B4-BE49-F238E27FC236}">
                    <a16:creationId xmlns:a16="http://schemas.microsoft.com/office/drawing/2014/main" id="{BA206A2B-36DB-4E23-8BA1-A4235901D8F7}"/>
                  </a:ext>
                </a:extLst>
              </p:cNvPr>
              <p:cNvSpPr txBox="1"/>
              <p:nvPr/>
            </p:nvSpPr>
            <p:spPr>
              <a:xfrm>
                <a:off x="1588939" y="5475631"/>
                <a:ext cx="188513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sz="1400" dirty="0"/>
                  <a:t>( </a:t>
                </a:r>
                <a14:m>
                  <m:oMath xmlns:m="http://schemas.openxmlformats.org/officeDocument/2006/math">
                    <m:r>
                      <a:rPr lang="nl-NL" sz="1400" b="0" i="1" smtClean="0">
                        <a:latin typeface="Cambria Math" panose="02040503050406030204" pitchFamily="18" charset="0"/>
                      </a:rPr>
                      <m:t>8</m:t>
                    </m:r>
                  </m:oMath>
                </a14:m>
                <a:r>
                  <a:rPr lang="nl-NL" sz="1400" dirty="0"/>
                  <a:t> uur en </a:t>
                </a:r>
                <a14:m>
                  <m:oMath xmlns:m="http://schemas.openxmlformats.org/officeDocument/2006/math">
                    <m:r>
                      <a:rPr lang="nl-NL" sz="1400" b="0" i="1" smtClean="0">
                        <a:latin typeface="Cambria Math" panose="02040503050406030204" pitchFamily="18" charset="0"/>
                      </a:rPr>
                      <m:t>30</m:t>
                    </m:r>
                  </m:oMath>
                </a14:m>
                <a:r>
                  <a:rPr lang="nl-NL" sz="1400" dirty="0"/>
                  <a:t> minuten )</a:t>
                </a:r>
              </a:p>
            </p:txBody>
          </p:sp>
        </mc:Choice>
        <mc:Fallback>
          <p:sp>
            <p:nvSpPr>
              <p:cNvPr id="23" name="Tekstvak 22">
                <a:extLst>
                  <a:ext uri="{FF2B5EF4-FFF2-40B4-BE49-F238E27FC236}">
                    <a16:creationId xmlns:a16="http://schemas.microsoft.com/office/drawing/2014/main" id="{BA206A2B-36DB-4E23-8BA1-A4235901D8F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88939" y="5475631"/>
                <a:ext cx="1885131" cy="307777"/>
              </a:xfrm>
              <a:prstGeom prst="rect">
                <a:avLst/>
              </a:prstGeom>
              <a:blipFill>
                <a:blip r:embed="rId12"/>
                <a:stretch>
                  <a:fillRect l="-971" t="-3922" b="-19608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14492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19" grpId="0"/>
      <p:bldP spid="20" grpId="0"/>
      <p:bldP spid="21" grpId="0"/>
      <p:bldP spid="22" grpId="0"/>
      <p:bldP spid="23" grpId="0"/>
    </p:bldLst>
  </p:timing>
</p:sld>
</file>

<file path=ppt/theme/theme1.xml><?xml version="1.0" encoding="utf-8"?>
<a:theme xmlns:a="http://schemas.openxmlformats.org/drawingml/2006/main" name="Thema1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a1" id="{E3F42C2C-B049-49A4-B609-A05CAC38CE17}" vid="{4F95A3EB-CA5C-4C69-890D-8A5C06625B9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Thema1</Template>
  <TotalTime>43</TotalTime>
  <Words>149</Words>
  <Application>Microsoft Office PowerPoint</Application>
  <PresentationFormat>Breedbeeld</PresentationFormat>
  <Paragraphs>46</Paragraphs>
  <Slides>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Cambria Math</vt:lpstr>
      <vt:lpstr>Thema1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Herbert Keijers</dc:creator>
  <cp:lastModifiedBy>Herbert Keijers</cp:lastModifiedBy>
  <cp:revision>5</cp:revision>
  <dcterms:created xsi:type="dcterms:W3CDTF">2019-11-02T06:50:43Z</dcterms:created>
  <dcterms:modified xsi:type="dcterms:W3CDTF">2019-11-02T07:34:25Z</dcterms:modified>
</cp:coreProperties>
</file>