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79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55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53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95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17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95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85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71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7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60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93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AF99-D6A3-4543-838D-29E55DA3C161}" type="datetimeFigureOut">
              <a:rPr lang="nl-NL" smtClean="0"/>
              <a:t>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98159-3C87-4D68-9D19-029513AEC6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56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jpg"/><Relationship Id="rId3" Type="http://schemas.openxmlformats.org/officeDocument/2006/relationships/image" Target="../media/image11.jp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.jp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jp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D5313782-CFA8-46A0-BFF6-60A2885B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071" y="494477"/>
            <a:ext cx="6427775" cy="139903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6A389EB4-EC96-4CE7-AFE4-317546498E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97" y="2151163"/>
            <a:ext cx="4756709" cy="272034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CA1708AD-F1AB-4BB1-B9BB-CE3228FA1A26}"/>
              </a:ext>
            </a:extLst>
          </p:cNvPr>
          <p:cNvSpPr txBox="1"/>
          <p:nvPr/>
        </p:nvSpPr>
        <p:spPr>
          <a:xfrm>
            <a:off x="519545" y="571500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13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6A956BF8-DBBA-45F5-AB71-6E03F84F92B4}"/>
              </a:ext>
            </a:extLst>
          </p:cNvPr>
          <p:cNvCxnSpPr/>
          <p:nvPr/>
        </p:nvCxnSpPr>
        <p:spPr>
          <a:xfrm>
            <a:off x="2109355" y="1309255"/>
            <a:ext cx="296140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0D0B4DA4-83FC-4CC2-94D6-C78D6ABEFE98}"/>
              </a:ext>
            </a:extLst>
          </p:cNvPr>
          <p:cNvCxnSpPr>
            <a:cxnSpLocks/>
          </p:cNvCxnSpPr>
          <p:nvPr/>
        </p:nvCxnSpPr>
        <p:spPr>
          <a:xfrm>
            <a:off x="3790556" y="1575955"/>
            <a:ext cx="13640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3F06E8C2-D7D5-4FAB-967C-F61312EDB269}"/>
              </a:ext>
            </a:extLst>
          </p:cNvPr>
          <p:cNvSpPr txBox="1"/>
          <p:nvPr/>
        </p:nvSpPr>
        <p:spPr>
          <a:xfrm>
            <a:off x="906924" y="3203432"/>
            <a:ext cx="595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Stel: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58CEEB4-2CDB-4817-B367-6817023874CF}"/>
                  </a:ext>
                </a:extLst>
              </p:cNvPr>
              <p:cNvSpPr txBox="1"/>
              <p:nvPr/>
            </p:nvSpPr>
            <p:spPr>
              <a:xfrm>
                <a:off x="1502665" y="3247075"/>
                <a:ext cx="10334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58CEEB4-2CDB-4817-B367-681702387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665" y="3247075"/>
                <a:ext cx="1033488" cy="276999"/>
              </a:xfrm>
              <a:prstGeom prst="rect">
                <a:avLst/>
              </a:prstGeom>
              <a:blipFill>
                <a:blip r:embed="rId4"/>
                <a:stretch>
                  <a:fillRect l="-5325" t="-2222" r="-1183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1AA48875-CF29-4306-8A49-7A749444FB90}"/>
                  </a:ext>
                </a:extLst>
              </p:cNvPr>
              <p:cNvSpPr txBox="1"/>
              <p:nvPr/>
            </p:nvSpPr>
            <p:spPr>
              <a:xfrm>
                <a:off x="2584944" y="3183046"/>
                <a:ext cx="980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1AA48875-CF29-4306-8A49-7A749444F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944" y="3183046"/>
                <a:ext cx="980397" cy="369332"/>
              </a:xfrm>
              <a:prstGeom prst="rect">
                <a:avLst/>
              </a:prstGeom>
              <a:blipFill>
                <a:blip r:embed="rId5"/>
                <a:stretch>
                  <a:fillRect l="-4969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898B4F0-58C3-4CD4-B42C-201325A40097}"/>
                  </a:ext>
                </a:extLst>
              </p:cNvPr>
              <p:cNvSpPr txBox="1"/>
              <p:nvPr/>
            </p:nvSpPr>
            <p:spPr>
              <a:xfrm>
                <a:off x="3847605" y="3175395"/>
                <a:ext cx="8258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898B4F0-58C3-4CD4-B42C-201325A40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605" y="3175395"/>
                <a:ext cx="825867" cy="369332"/>
              </a:xfrm>
              <a:prstGeom prst="rect">
                <a:avLst/>
              </a:prstGeom>
              <a:blipFill>
                <a:blip r:embed="rId6"/>
                <a:stretch>
                  <a:fillRect l="-5882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F357717D-DAC3-4758-8D8A-805108C636ED}"/>
              </a:ext>
            </a:extLst>
          </p:cNvPr>
          <p:cNvCxnSpPr/>
          <p:nvPr/>
        </p:nvCxnSpPr>
        <p:spPr>
          <a:xfrm>
            <a:off x="5216958" y="1575955"/>
            <a:ext cx="2961409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B422684D-5FDF-4E8C-8F54-CFAB50335323}"/>
              </a:ext>
            </a:extLst>
          </p:cNvPr>
          <p:cNvCxnSpPr>
            <a:cxnSpLocks/>
          </p:cNvCxnSpPr>
          <p:nvPr/>
        </p:nvCxnSpPr>
        <p:spPr>
          <a:xfrm>
            <a:off x="2003071" y="1886582"/>
            <a:ext cx="2381893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424D89A1-1C55-494C-80AA-0C9E2E2B32B7}"/>
                  </a:ext>
                </a:extLst>
              </p:cNvPr>
              <p:cNvSpPr txBox="1"/>
              <p:nvPr/>
            </p:nvSpPr>
            <p:spPr>
              <a:xfrm>
                <a:off x="3517880" y="3221179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424D89A1-1C55-494C-80AA-0C9E2E2B3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880" y="3221179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7647" r="-1764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7B067396-A6B6-4E4F-9BDB-B2D8884FE8FB}"/>
                  </a:ext>
                </a:extLst>
              </p:cNvPr>
              <p:cNvSpPr txBox="1"/>
              <p:nvPr/>
            </p:nvSpPr>
            <p:spPr>
              <a:xfrm>
                <a:off x="4652690" y="3221179"/>
                <a:ext cx="35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7B067396-A6B6-4E4F-9BDB-B2D8884FE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690" y="3221179"/>
                <a:ext cx="357470" cy="276999"/>
              </a:xfrm>
              <a:prstGeom prst="rect">
                <a:avLst/>
              </a:prstGeom>
              <a:blipFill>
                <a:blip r:embed="rId8"/>
                <a:stretch>
                  <a:fillRect l="-13559" r="-1694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ballon: rechthoek met afgeronde hoeken 27">
                <a:extLst>
                  <a:ext uri="{FF2B5EF4-FFF2-40B4-BE49-F238E27FC236}">
                    <a16:creationId xmlns:a16="http://schemas.microsoft.com/office/drawing/2014/main" id="{11AE1743-A20D-4931-88B0-31CECD3035FC}"/>
                  </a:ext>
                </a:extLst>
              </p:cNvPr>
              <p:cNvSpPr/>
              <p:nvPr/>
            </p:nvSpPr>
            <p:spPr>
              <a:xfrm>
                <a:off x="957396" y="3833855"/>
                <a:ext cx="1312278" cy="584327"/>
              </a:xfrm>
              <a:prstGeom prst="wedgeRoundRectCallout">
                <a:avLst>
                  <a:gd name="adj1" fmla="val -5788"/>
                  <a:gd name="adj2" fmla="val -92343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concentratie in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nl-NL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nl-NL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Tekstballon: rechthoek met afgeronde hoeken 27">
                <a:extLst>
                  <a:ext uri="{FF2B5EF4-FFF2-40B4-BE49-F238E27FC236}">
                    <a16:creationId xmlns:a16="http://schemas.microsoft.com/office/drawing/2014/main" id="{11AE1743-A20D-4931-88B0-31CECD3035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96" y="3833855"/>
                <a:ext cx="1312278" cy="584327"/>
              </a:xfrm>
              <a:prstGeom prst="wedgeRoundRectCallout">
                <a:avLst>
                  <a:gd name="adj1" fmla="val -5788"/>
                  <a:gd name="adj2" fmla="val -92343"/>
                  <a:gd name="adj3" fmla="val 16667"/>
                </a:avLst>
              </a:prstGeom>
              <a:blipFill>
                <a:blip r:embed="rId9"/>
                <a:stretch>
                  <a:fillRect r="-7373" b="-5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ballon: rechthoek met afgeronde hoeken 28">
            <a:extLst>
              <a:ext uri="{FF2B5EF4-FFF2-40B4-BE49-F238E27FC236}">
                <a16:creationId xmlns:a16="http://schemas.microsoft.com/office/drawing/2014/main" id="{C5F31718-BE79-44DC-B8C1-156E531481D8}"/>
              </a:ext>
            </a:extLst>
          </p:cNvPr>
          <p:cNvSpPr/>
          <p:nvPr/>
        </p:nvSpPr>
        <p:spPr>
          <a:xfrm>
            <a:off x="2403404" y="3830770"/>
            <a:ext cx="1312278" cy="584327"/>
          </a:xfrm>
          <a:prstGeom prst="wedgeRoundRectCallout">
            <a:avLst>
              <a:gd name="adj1" fmla="val -43796"/>
              <a:gd name="adj2" fmla="val -126130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tijd in uren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3E47A9A6-34CE-44EB-827D-48BF705AB9A7}"/>
              </a:ext>
            </a:extLst>
          </p:cNvPr>
          <p:cNvSpPr txBox="1"/>
          <p:nvPr/>
        </p:nvSpPr>
        <p:spPr>
          <a:xfrm>
            <a:off x="1074719" y="495647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4CDCDF6C-B153-4D25-8DA2-A3492776607E}"/>
                  </a:ext>
                </a:extLst>
              </p:cNvPr>
              <p:cNvSpPr txBox="1"/>
              <p:nvPr/>
            </p:nvSpPr>
            <p:spPr>
              <a:xfrm>
                <a:off x="1740144" y="5002636"/>
                <a:ext cx="138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e>
                        <m:sup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4CDCDF6C-B153-4D25-8DA2-A34927766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144" y="5002636"/>
                <a:ext cx="1384931" cy="276999"/>
              </a:xfrm>
              <a:prstGeom prst="rect">
                <a:avLst/>
              </a:prstGeom>
              <a:blipFill>
                <a:blip r:embed="rId10"/>
                <a:stretch>
                  <a:fillRect l="-3509" t="-2222" r="-87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>
            <a:extLst>
              <a:ext uri="{FF2B5EF4-FFF2-40B4-BE49-F238E27FC236}">
                <a16:creationId xmlns:a16="http://schemas.microsoft.com/office/drawing/2014/main" id="{6228D781-358E-47BA-81D4-D5FA5A9F2932}"/>
              </a:ext>
            </a:extLst>
          </p:cNvPr>
          <p:cNvSpPr txBox="1"/>
          <p:nvPr/>
        </p:nvSpPr>
        <p:spPr>
          <a:xfrm>
            <a:off x="900929" y="2571047"/>
            <a:ext cx="2236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u="sng" dirty="0"/>
              <a:t>Exponentieel verband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DEF3791-3148-41E7-9D15-8F54EE3CBBEC}"/>
              </a:ext>
            </a:extLst>
          </p:cNvPr>
          <p:cNvSpPr txBox="1"/>
          <p:nvPr/>
        </p:nvSpPr>
        <p:spPr>
          <a:xfrm>
            <a:off x="5216958" y="3203432"/>
            <a:ext cx="1673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uur)</a:t>
            </a:r>
          </a:p>
        </p:txBody>
      </p:sp>
    </p:spTree>
    <p:extLst>
      <p:ext uri="{BB962C8B-B14F-4D97-AF65-F5344CB8AC3E}">
        <p14:creationId xmlns:p14="http://schemas.microsoft.com/office/powerpoint/2010/main" val="35561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DB6F29D-5767-41D2-8480-D0BAB4250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150" y="2033924"/>
            <a:ext cx="5644134" cy="323011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5313782-CFA8-46A0-BFF6-60A2885B0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766" y="550718"/>
            <a:ext cx="6427775" cy="139903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CDFB91B0-3CD8-44FB-B438-197C978983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70" y="2235719"/>
            <a:ext cx="2533802" cy="272034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CA1708AD-F1AB-4BB1-B9BB-CE3228FA1A26}"/>
              </a:ext>
            </a:extLst>
          </p:cNvPr>
          <p:cNvSpPr txBox="1"/>
          <p:nvPr/>
        </p:nvSpPr>
        <p:spPr>
          <a:xfrm>
            <a:off x="519545" y="571500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ballon: rechthoek met afgeronde hoeken 7">
                <a:extLst>
                  <a:ext uri="{FF2B5EF4-FFF2-40B4-BE49-F238E27FC236}">
                    <a16:creationId xmlns:a16="http://schemas.microsoft.com/office/drawing/2014/main" id="{40093709-ACF3-460B-A19B-41836266DA91}"/>
                  </a:ext>
                </a:extLst>
              </p:cNvPr>
              <p:cNvSpPr/>
              <p:nvPr/>
            </p:nvSpPr>
            <p:spPr>
              <a:xfrm>
                <a:off x="1188997" y="3272767"/>
                <a:ext cx="1312278" cy="584327"/>
              </a:xfrm>
              <a:prstGeom prst="wedgeRoundRectCallout">
                <a:avLst>
                  <a:gd name="adj1" fmla="val -5788"/>
                  <a:gd name="adj2" fmla="val -92343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concentratie in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nl-NL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nl-NL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kstballon: rechthoek met afgeronde hoeken 7">
                <a:extLst>
                  <a:ext uri="{FF2B5EF4-FFF2-40B4-BE49-F238E27FC236}">
                    <a16:creationId xmlns:a16="http://schemas.microsoft.com/office/drawing/2014/main" id="{40093709-ACF3-460B-A19B-41836266DA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997" y="3272767"/>
                <a:ext cx="1312278" cy="584327"/>
              </a:xfrm>
              <a:prstGeom prst="wedgeRoundRectCallout">
                <a:avLst>
                  <a:gd name="adj1" fmla="val -5788"/>
                  <a:gd name="adj2" fmla="val -92343"/>
                  <a:gd name="adj3" fmla="val 16667"/>
                </a:avLst>
              </a:prstGeom>
              <a:blipFill>
                <a:blip r:embed="rId5"/>
                <a:stretch>
                  <a:fillRect r="-7373" b="-5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ballon: rechthoek met afgeronde hoeken 9">
            <a:extLst>
              <a:ext uri="{FF2B5EF4-FFF2-40B4-BE49-F238E27FC236}">
                <a16:creationId xmlns:a16="http://schemas.microsoft.com/office/drawing/2014/main" id="{725277A5-43D8-42F2-B0AA-1F00F393D93A}"/>
              </a:ext>
            </a:extLst>
          </p:cNvPr>
          <p:cNvSpPr/>
          <p:nvPr/>
        </p:nvSpPr>
        <p:spPr>
          <a:xfrm>
            <a:off x="2728144" y="3274389"/>
            <a:ext cx="1312278" cy="584327"/>
          </a:xfrm>
          <a:prstGeom prst="wedgeRoundRectCallout">
            <a:avLst>
              <a:gd name="adj1" fmla="val -28864"/>
              <a:gd name="adj2" fmla="val -10563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tijd in uren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EFF3FE4-8D25-47AB-B64F-F10FAEDB2F27}"/>
                  </a:ext>
                </a:extLst>
              </p:cNvPr>
              <p:cNvSpPr txBox="1"/>
              <p:nvPr/>
            </p:nvSpPr>
            <p:spPr>
              <a:xfrm>
                <a:off x="1743704" y="2738234"/>
                <a:ext cx="13194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EFF3FE4-8D25-47AB-B64F-F10FAEDB2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704" y="2738234"/>
                <a:ext cx="1319400" cy="276999"/>
              </a:xfrm>
              <a:prstGeom prst="rect">
                <a:avLst/>
              </a:prstGeom>
              <a:blipFill>
                <a:blip r:embed="rId6"/>
                <a:stretch>
                  <a:fillRect l="-3704" t="-2174" r="-92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>
            <a:extLst>
              <a:ext uri="{FF2B5EF4-FFF2-40B4-BE49-F238E27FC236}">
                <a16:creationId xmlns:a16="http://schemas.microsoft.com/office/drawing/2014/main" id="{A54B3EF3-4097-496B-9BAD-E8483A7CBF91}"/>
              </a:ext>
            </a:extLst>
          </p:cNvPr>
          <p:cNvSpPr txBox="1"/>
          <p:nvPr/>
        </p:nvSpPr>
        <p:spPr>
          <a:xfrm>
            <a:off x="717397" y="2692067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36F0D09-6605-4FC8-8D4F-B3E6F0B391A6}"/>
                  </a:ext>
                </a:extLst>
              </p:cNvPr>
              <p:cNvSpPr txBox="1"/>
              <p:nvPr/>
            </p:nvSpPr>
            <p:spPr>
              <a:xfrm>
                <a:off x="3594710" y="2737183"/>
                <a:ext cx="17708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(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=0,8</m:t>
                    </m:r>
                  </m:oMath>
                </a14:m>
                <a:r>
                  <a:rPr lang="nl-NL" sz="1400" dirty="0"/>
                  <a:t> dus afname)</a:t>
                </a:r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36F0D09-6605-4FC8-8D4F-B3E6F0B39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710" y="2737183"/>
                <a:ext cx="1770869" cy="307777"/>
              </a:xfrm>
              <a:prstGeom prst="rect">
                <a:avLst/>
              </a:prstGeom>
              <a:blipFill>
                <a:blip r:embed="rId7"/>
                <a:stretch>
                  <a:fillRect l="-1034" t="-3922" b="-196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11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D5313782-CFA8-46A0-BFF6-60A2885B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766" y="550718"/>
            <a:ext cx="6427775" cy="139903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CDFB91B0-3CD8-44FB-B438-197C97898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70" y="2235719"/>
            <a:ext cx="2533802" cy="272034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CA1708AD-F1AB-4BB1-B9BB-CE3228FA1A26}"/>
              </a:ext>
            </a:extLst>
          </p:cNvPr>
          <p:cNvSpPr txBox="1"/>
          <p:nvPr/>
        </p:nvSpPr>
        <p:spPr>
          <a:xfrm>
            <a:off x="519545" y="571500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ballon: rechthoek met afgeronde hoeken 7">
                <a:extLst>
                  <a:ext uri="{FF2B5EF4-FFF2-40B4-BE49-F238E27FC236}">
                    <a16:creationId xmlns:a16="http://schemas.microsoft.com/office/drawing/2014/main" id="{40093709-ACF3-460B-A19B-41836266DA91}"/>
                  </a:ext>
                </a:extLst>
              </p:cNvPr>
              <p:cNvSpPr/>
              <p:nvPr/>
            </p:nvSpPr>
            <p:spPr>
              <a:xfrm>
                <a:off x="1188997" y="3272767"/>
                <a:ext cx="1312278" cy="584327"/>
              </a:xfrm>
              <a:prstGeom prst="wedgeRoundRectCallout">
                <a:avLst>
                  <a:gd name="adj1" fmla="val -5788"/>
                  <a:gd name="adj2" fmla="val -92343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concentratie in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nl-NL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nl-NL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kstballon: rechthoek met afgeronde hoeken 7">
                <a:extLst>
                  <a:ext uri="{FF2B5EF4-FFF2-40B4-BE49-F238E27FC236}">
                    <a16:creationId xmlns:a16="http://schemas.microsoft.com/office/drawing/2014/main" id="{40093709-ACF3-460B-A19B-41836266DA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997" y="3272767"/>
                <a:ext cx="1312278" cy="584327"/>
              </a:xfrm>
              <a:prstGeom prst="wedgeRoundRectCallout">
                <a:avLst>
                  <a:gd name="adj1" fmla="val -5788"/>
                  <a:gd name="adj2" fmla="val -92343"/>
                  <a:gd name="adj3" fmla="val 16667"/>
                </a:avLst>
              </a:prstGeom>
              <a:blipFill>
                <a:blip r:embed="rId4"/>
                <a:stretch>
                  <a:fillRect r="-7373" b="-5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ballon: rechthoek met afgeronde hoeken 9">
            <a:extLst>
              <a:ext uri="{FF2B5EF4-FFF2-40B4-BE49-F238E27FC236}">
                <a16:creationId xmlns:a16="http://schemas.microsoft.com/office/drawing/2014/main" id="{725277A5-43D8-42F2-B0AA-1F00F393D93A}"/>
              </a:ext>
            </a:extLst>
          </p:cNvPr>
          <p:cNvSpPr/>
          <p:nvPr/>
        </p:nvSpPr>
        <p:spPr>
          <a:xfrm>
            <a:off x="2728144" y="3274389"/>
            <a:ext cx="1312278" cy="584327"/>
          </a:xfrm>
          <a:prstGeom prst="wedgeRoundRectCallout">
            <a:avLst>
              <a:gd name="adj1" fmla="val -28864"/>
              <a:gd name="adj2" fmla="val -10563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tijd in uren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EFF3FE4-8D25-47AB-B64F-F10FAEDB2F27}"/>
                  </a:ext>
                </a:extLst>
              </p:cNvPr>
              <p:cNvSpPr txBox="1"/>
              <p:nvPr/>
            </p:nvSpPr>
            <p:spPr>
              <a:xfrm>
                <a:off x="1743704" y="2738234"/>
                <a:ext cx="13194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EFF3FE4-8D25-47AB-B64F-F10FAEDB2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704" y="2738234"/>
                <a:ext cx="1319400" cy="276999"/>
              </a:xfrm>
              <a:prstGeom prst="rect">
                <a:avLst/>
              </a:prstGeom>
              <a:blipFill>
                <a:blip r:embed="rId5"/>
                <a:stretch>
                  <a:fillRect l="-3704" t="-2174" r="-92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>
            <a:extLst>
              <a:ext uri="{FF2B5EF4-FFF2-40B4-BE49-F238E27FC236}">
                <a16:creationId xmlns:a16="http://schemas.microsoft.com/office/drawing/2014/main" id="{A54B3EF3-4097-496B-9BAD-E8483A7CBF91}"/>
              </a:ext>
            </a:extLst>
          </p:cNvPr>
          <p:cNvSpPr txBox="1"/>
          <p:nvPr/>
        </p:nvSpPr>
        <p:spPr>
          <a:xfrm>
            <a:off x="717397" y="2692067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36F0D09-6605-4FC8-8D4F-B3E6F0B391A6}"/>
                  </a:ext>
                </a:extLst>
              </p:cNvPr>
              <p:cNvSpPr txBox="1"/>
              <p:nvPr/>
            </p:nvSpPr>
            <p:spPr>
              <a:xfrm>
                <a:off x="3594710" y="2737183"/>
                <a:ext cx="17708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(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=0,8</m:t>
                    </m:r>
                  </m:oMath>
                </a14:m>
                <a:r>
                  <a:rPr lang="nl-NL" sz="1400" dirty="0"/>
                  <a:t> dus afname)</a:t>
                </a:r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36F0D09-6605-4FC8-8D4F-B3E6F0B39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710" y="2737183"/>
                <a:ext cx="1770869" cy="307777"/>
              </a:xfrm>
              <a:prstGeom prst="rect">
                <a:avLst/>
              </a:prstGeom>
              <a:blipFill>
                <a:blip r:embed="rId6"/>
                <a:stretch>
                  <a:fillRect l="-1034" t="-3922" b="-196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0004E002-3989-4C4C-9759-FEE21B18FF2D}"/>
              </a:ext>
            </a:extLst>
          </p:cNvPr>
          <p:cNvSpPr txBox="1"/>
          <p:nvPr/>
        </p:nvSpPr>
        <p:spPr>
          <a:xfrm>
            <a:off x="717397" y="4354286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5A730560-6B3B-4D44-B632-4C2B08C3DD14}"/>
                  </a:ext>
                </a:extLst>
              </p:cNvPr>
              <p:cNvSpPr txBox="1"/>
              <p:nvPr/>
            </p:nvSpPr>
            <p:spPr>
              <a:xfrm>
                <a:off x="1743704" y="4386038"/>
                <a:ext cx="14059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5A730560-6B3B-4D44-B632-4C2B08C3D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704" y="4386038"/>
                <a:ext cx="1405962" cy="276999"/>
              </a:xfrm>
              <a:prstGeom prst="rect">
                <a:avLst/>
              </a:prstGeom>
              <a:blipFill>
                <a:blip r:embed="rId7"/>
                <a:stretch>
                  <a:fillRect l="-3463" r="-433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Afbeelding 12">
            <a:extLst>
              <a:ext uri="{FF2B5EF4-FFF2-40B4-BE49-F238E27FC236}">
                <a16:creationId xmlns:a16="http://schemas.microsoft.com/office/drawing/2014/main" id="{99ADCA4B-325C-49C6-8F25-9C302F9574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184" y="571500"/>
            <a:ext cx="3086100" cy="232410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EC90A02-5886-4A1D-A828-CD85DD9625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184" y="572817"/>
            <a:ext cx="3086100" cy="2324100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67443319-33B8-478A-A64B-E0824A6F81D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184" y="577172"/>
            <a:ext cx="3086100" cy="232410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0E3A581A-2F92-41E1-A474-8671A3670F18}"/>
              </a:ext>
            </a:extLst>
          </p:cNvPr>
          <p:cNvSpPr txBox="1"/>
          <p:nvPr/>
        </p:nvSpPr>
        <p:spPr>
          <a:xfrm>
            <a:off x="708192" y="4812634"/>
            <a:ext cx="9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Venster: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F63E0F15-EE6E-4BD8-803F-10A6614412A1}"/>
                  </a:ext>
                </a:extLst>
              </p:cNvPr>
              <p:cNvSpPr txBox="1"/>
              <p:nvPr/>
            </p:nvSpPr>
            <p:spPr>
              <a:xfrm>
                <a:off x="1694097" y="4858800"/>
                <a:ext cx="7777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0,12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F63E0F15-EE6E-4BD8-803F-10A661441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097" y="4858800"/>
                <a:ext cx="777713" cy="276999"/>
              </a:xfrm>
              <a:prstGeom prst="rect">
                <a:avLst/>
              </a:prstGeom>
              <a:blipFill>
                <a:blip r:embed="rId11"/>
                <a:stretch>
                  <a:fillRect r="-315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D840A54A-938E-48D7-8FC0-F5D8EC5048B8}"/>
                  </a:ext>
                </a:extLst>
              </p:cNvPr>
              <p:cNvSpPr txBox="1"/>
              <p:nvPr/>
            </p:nvSpPr>
            <p:spPr>
              <a:xfrm>
                <a:off x="2480601" y="4853689"/>
                <a:ext cx="6472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0,25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D840A54A-938E-48D7-8FC0-F5D8EC504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601" y="4853689"/>
                <a:ext cx="647293" cy="276999"/>
              </a:xfrm>
              <a:prstGeom prst="rect">
                <a:avLst/>
              </a:prstGeom>
              <a:blipFill>
                <a:blip r:embed="rId1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kstvak 21">
            <a:extLst>
              <a:ext uri="{FF2B5EF4-FFF2-40B4-BE49-F238E27FC236}">
                <a16:creationId xmlns:a16="http://schemas.microsoft.com/office/drawing/2014/main" id="{80420684-E10E-4699-814D-A0A013DE4D99}"/>
              </a:ext>
            </a:extLst>
          </p:cNvPr>
          <p:cNvSpPr txBox="1"/>
          <p:nvPr/>
        </p:nvSpPr>
        <p:spPr>
          <a:xfrm>
            <a:off x="708192" y="5423663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Schets: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245E95E3-66E8-4A26-9496-62BB7720FC7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155" y="4354286"/>
            <a:ext cx="2543175" cy="15906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097A8E5-3A8D-4CD7-9DFE-D496A5C02E9F}"/>
                  </a:ext>
                </a:extLst>
              </p:cNvPr>
              <p:cNvSpPr txBox="1"/>
              <p:nvPr/>
            </p:nvSpPr>
            <p:spPr>
              <a:xfrm>
                <a:off x="3981267" y="4099652"/>
                <a:ext cx="200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097A8E5-3A8D-4CD7-9DFE-D496A5C02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267" y="4099652"/>
                <a:ext cx="200888" cy="276999"/>
              </a:xfrm>
              <a:prstGeom prst="rect">
                <a:avLst/>
              </a:prstGeom>
              <a:blipFill>
                <a:blip r:embed="rId14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FEE6E02-7A45-4489-9064-1AD0A47307EA}"/>
                  </a:ext>
                </a:extLst>
              </p:cNvPr>
              <p:cNvSpPr txBox="1"/>
              <p:nvPr/>
            </p:nvSpPr>
            <p:spPr>
              <a:xfrm>
                <a:off x="6776305" y="5806461"/>
                <a:ext cx="1499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FEE6E02-7A45-4489-9064-1AD0A4730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305" y="5806461"/>
                <a:ext cx="149913" cy="276999"/>
              </a:xfrm>
              <a:prstGeom prst="rect">
                <a:avLst/>
              </a:prstGeom>
              <a:blipFill>
                <a:blip r:embed="rId15"/>
                <a:stretch>
                  <a:fillRect l="-37500" r="-29167" b="-444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F7E08C76-BE1C-4D84-91AE-9356195652DC}"/>
                  </a:ext>
                </a:extLst>
              </p:cNvPr>
              <p:cNvSpPr txBox="1"/>
              <p:nvPr/>
            </p:nvSpPr>
            <p:spPr>
              <a:xfrm>
                <a:off x="3949805" y="5817347"/>
                <a:ext cx="2140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F7E08C76-BE1C-4D84-91AE-935619565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805" y="5817347"/>
                <a:ext cx="214033" cy="276999"/>
              </a:xfrm>
              <a:prstGeom prst="rect">
                <a:avLst/>
              </a:prstGeom>
              <a:blipFill>
                <a:blip r:embed="rId16"/>
                <a:stretch>
                  <a:fillRect l="-28571" r="-2285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73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0" grpId="0"/>
      <p:bldP spid="21" grpId="0"/>
      <p:bldP spid="22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D5313782-CFA8-46A0-BFF6-60A2885B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766" y="550718"/>
            <a:ext cx="6427775" cy="1399032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D6D55C2B-F60F-42CE-BD14-0622531A7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56" y="2284102"/>
            <a:ext cx="6233465" cy="544068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CA1708AD-F1AB-4BB1-B9BB-CE3228FA1A26}"/>
              </a:ext>
            </a:extLst>
          </p:cNvPr>
          <p:cNvSpPr txBox="1"/>
          <p:nvPr/>
        </p:nvSpPr>
        <p:spPr>
          <a:xfrm>
            <a:off x="519545" y="571500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ballon: rechthoek met afgeronde hoeken 7">
                <a:extLst>
                  <a:ext uri="{FF2B5EF4-FFF2-40B4-BE49-F238E27FC236}">
                    <a16:creationId xmlns:a16="http://schemas.microsoft.com/office/drawing/2014/main" id="{40093709-ACF3-460B-A19B-41836266DA91}"/>
                  </a:ext>
                </a:extLst>
              </p:cNvPr>
              <p:cNvSpPr/>
              <p:nvPr/>
            </p:nvSpPr>
            <p:spPr>
              <a:xfrm>
                <a:off x="9063822" y="1131418"/>
                <a:ext cx="1312278" cy="584327"/>
              </a:xfrm>
              <a:prstGeom prst="wedgeRoundRectCallout">
                <a:avLst>
                  <a:gd name="adj1" fmla="val -5788"/>
                  <a:gd name="adj2" fmla="val -92343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concentratie in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nl-NL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nl-NL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kstballon: rechthoek met afgeronde hoeken 7">
                <a:extLst>
                  <a:ext uri="{FF2B5EF4-FFF2-40B4-BE49-F238E27FC236}">
                    <a16:creationId xmlns:a16="http://schemas.microsoft.com/office/drawing/2014/main" id="{40093709-ACF3-460B-A19B-41836266DA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3822" y="1131418"/>
                <a:ext cx="1312278" cy="584327"/>
              </a:xfrm>
              <a:prstGeom prst="wedgeRoundRectCallout">
                <a:avLst>
                  <a:gd name="adj1" fmla="val -5788"/>
                  <a:gd name="adj2" fmla="val -92343"/>
                  <a:gd name="adj3" fmla="val 16667"/>
                </a:avLst>
              </a:prstGeom>
              <a:blipFill>
                <a:blip r:embed="rId4"/>
                <a:stretch>
                  <a:fillRect r="-7373" b="-5251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ballon: rechthoek met afgeronde hoeken 9">
            <a:extLst>
              <a:ext uri="{FF2B5EF4-FFF2-40B4-BE49-F238E27FC236}">
                <a16:creationId xmlns:a16="http://schemas.microsoft.com/office/drawing/2014/main" id="{725277A5-43D8-42F2-B0AA-1F00F393D93A}"/>
              </a:ext>
            </a:extLst>
          </p:cNvPr>
          <p:cNvSpPr/>
          <p:nvPr/>
        </p:nvSpPr>
        <p:spPr>
          <a:xfrm>
            <a:off x="10602969" y="1133040"/>
            <a:ext cx="1312278" cy="584327"/>
          </a:xfrm>
          <a:prstGeom prst="wedgeRoundRectCallout">
            <a:avLst>
              <a:gd name="adj1" fmla="val -28864"/>
              <a:gd name="adj2" fmla="val -10563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tijd in uren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EFF3FE4-8D25-47AB-B64F-F10FAEDB2F27}"/>
                  </a:ext>
                </a:extLst>
              </p:cNvPr>
              <p:cNvSpPr txBox="1"/>
              <p:nvPr/>
            </p:nvSpPr>
            <p:spPr>
              <a:xfrm>
                <a:off x="9618529" y="596885"/>
                <a:ext cx="13194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EFF3FE4-8D25-47AB-B64F-F10FAEDB2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8529" y="596885"/>
                <a:ext cx="1319400" cy="276999"/>
              </a:xfrm>
              <a:prstGeom prst="rect">
                <a:avLst/>
              </a:prstGeom>
              <a:blipFill>
                <a:blip r:embed="rId5"/>
                <a:stretch>
                  <a:fillRect l="-4167" t="-2222" r="-92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>
            <a:extLst>
              <a:ext uri="{FF2B5EF4-FFF2-40B4-BE49-F238E27FC236}">
                <a16:creationId xmlns:a16="http://schemas.microsoft.com/office/drawing/2014/main" id="{A54B3EF3-4097-496B-9BAD-E8483A7CBF91}"/>
              </a:ext>
            </a:extLst>
          </p:cNvPr>
          <p:cNvSpPr txBox="1"/>
          <p:nvPr/>
        </p:nvSpPr>
        <p:spPr>
          <a:xfrm>
            <a:off x="8592222" y="550718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50960F84-1F5E-466C-9EB5-B53E5891F415}"/>
              </a:ext>
            </a:extLst>
          </p:cNvPr>
          <p:cNvCxnSpPr/>
          <p:nvPr/>
        </p:nvCxnSpPr>
        <p:spPr>
          <a:xfrm>
            <a:off x="8414657" y="550718"/>
            <a:ext cx="0" cy="13990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1395ECAA-0475-46C9-8ACF-6A10FCC84688}"/>
              </a:ext>
            </a:extLst>
          </p:cNvPr>
          <p:cNvSpPr txBox="1"/>
          <p:nvPr/>
        </p:nvSpPr>
        <p:spPr>
          <a:xfrm>
            <a:off x="904009" y="3162522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C6D7F492-1F49-402D-A1F6-2153DD0CA771}"/>
                  </a:ext>
                </a:extLst>
              </p:cNvPr>
              <p:cNvSpPr txBox="1"/>
              <p:nvPr/>
            </p:nvSpPr>
            <p:spPr>
              <a:xfrm>
                <a:off x="1906766" y="3208688"/>
                <a:ext cx="691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C6D7F492-1F49-402D-A1F6-2153DD0CA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766" y="3208688"/>
                <a:ext cx="691408" cy="276999"/>
              </a:xfrm>
              <a:prstGeom prst="rect">
                <a:avLst/>
              </a:prstGeom>
              <a:blipFill>
                <a:blip r:embed="rId6"/>
                <a:stretch>
                  <a:fillRect l="-7965" r="-7965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Afbeelding 15">
            <a:extLst>
              <a:ext uri="{FF2B5EF4-FFF2-40B4-BE49-F238E27FC236}">
                <a16:creationId xmlns:a16="http://schemas.microsoft.com/office/drawing/2014/main" id="{56CA284F-9F22-4CB5-8F52-EC65FDA5B7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222" y="2247483"/>
            <a:ext cx="3086100" cy="2324100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E62AF6F9-2152-4499-8273-A91FE8D8F8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222" y="2248519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55523064-C094-453A-96AB-ECD89E830F1F}"/>
                  </a:ext>
                </a:extLst>
              </p:cNvPr>
              <p:cNvSpPr txBox="1"/>
              <p:nvPr/>
            </p:nvSpPr>
            <p:spPr>
              <a:xfrm>
                <a:off x="904009" y="3660499"/>
                <a:ext cx="38764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/>
                  <a:t>calc-intersect</a:t>
                </a:r>
                <a:r>
                  <a:rPr lang="nl-NL" dirty="0"/>
                  <a:t> op venster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0,12</m:t>
                        </m:r>
                      </m:e>
                    </m:d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x</m:t>
                    </m:r>
                    <m:d>
                      <m:dPr>
                        <m:begChr m:val="["/>
                        <m:endChr m:val="]"/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0,25</m:t>
                        </m:r>
                      </m:e>
                    </m:d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55523064-C094-453A-96AB-ECD89E830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09" y="3660499"/>
                <a:ext cx="3876446" cy="369332"/>
              </a:xfrm>
              <a:prstGeom prst="rect">
                <a:avLst/>
              </a:prstGeom>
              <a:blipFill>
                <a:blip r:embed="rId9"/>
                <a:stretch>
                  <a:fillRect l="-1258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vak 19">
            <a:extLst>
              <a:ext uri="{FF2B5EF4-FFF2-40B4-BE49-F238E27FC236}">
                <a16:creationId xmlns:a16="http://schemas.microsoft.com/office/drawing/2014/main" id="{0F53260A-E6D2-44AC-B419-45E8B48FA595}"/>
              </a:ext>
            </a:extLst>
          </p:cNvPr>
          <p:cNvSpPr txBox="1"/>
          <p:nvPr/>
        </p:nvSpPr>
        <p:spPr>
          <a:xfrm>
            <a:off x="904009" y="4204643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5976119-3AB0-443E-B7E4-233665EF59D5}"/>
                  </a:ext>
                </a:extLst>
              </p:cNvPr>
              <p:cNvSpPr txBox="1"/>
              <p:nvPr/>
            </p:nvSpPr>
            <p:spPr>
              <a:xfrm>
                <a:off x="1581153" y="4245308"/>
                <a:ext cx="11290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=8,50…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5976119-3AB0-443E-B7E4-233665EF5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153" y="4245308"/>
                <a:ext cx="1129092" cy="276999"/>
              </a:xfrm>
              <a:prstGeom prst="rect">
                <a:avLst/>
              </a:prstGeom>
              <a:blipFill>
                <a:blip r:embed="rId10"/>
                <a:stretch>
                  <a:fillRect l="-268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4B604618-19D1-45F6-8160-FDA22C625162}"/>
                  </a:ext>
                </a:extLst>
              </p:cNvPr>
              <p:cNvSpPr txBox="1"/>
              <p:nvPr/>
            </p:nvSpPr>
            <p:spPr>
              <a:xfrm>
                <a:off x="922434" y="5003515"/>
                <a:ext cx="4779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Na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nl-NL" b="1" dirty="0"/>
                  <a:t> uur is het medicijn uitgewerkt.</a:t>
                </a:r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4B604618-19D1-45F6-8160-FDA22C6251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434" y="5003515"/>
                <a:ext cx="4779322" cy="369332"/>
              </a:xfrm>
              <a:prstGeom prst="rect">
                <a:avLst/>
              </a:prstGeom>
              <a:blipFill>
                <a:blip r:embed="rId11"/>
                <a:stretch>
                  <a:fillRect l="-1020" t="-10000" r="-51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BA206A2B-36DB-4E23-8BA1-A4235901D8F7}"/>
                  </a:ext>
                </a:extLst>
              </p:cNvPr>
              <p:cNvSpPr txBox="1"/>
              <p:nvPr/>
            </p:nvSpPr>
            <p:spPr>
              <a:xfrm>
                <a:off x="1588939" y="5475631"/>
                <a:ext cx="18851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(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nl-NL" sz="1400" dirty="0"/>
                  <a:t> uur en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nl-NL" sz="1400" dirty="0"/>
                  <a:t> minuten )</a:t>
                </a:r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BA206A2B-36DB-4E23-8BA1-A4235901D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939" y="5475631"/>
                <a:ext cx="1885131" cy="307777"/>
              </a:xfrm>
              <a:prstGeom prst="rect">
                <a:avLst/>
              </a:prstGeom>
              <a:blipFill>
                <a:blip r:embed="rId12"/>
                <a:stretch>
                  <a:fillRect l="-971" t="-3922" b="-196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4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43</TotalTime>
  <Words>149</Words>
  <Application>Microsoft Office PowerPoint</Application>
  <PresentationFormat>Breedbeeld</PresentationFormat>
  <Paragraphs>46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5</cp:revision>
  <dcterms:created xsi:type="dcterms:W3CDTF">2019-11-02T06:50:43Z</dcterms:created>
  <dcterms:modified xsi:type="dcterms:W3CDTF">2019-11-02T07:34:25Z</dcterms:modified>
</cp:coreProperties>
</file>