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46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6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989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73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91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45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610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56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2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20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986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5015-1AE8-409C-9805-F45F690E89C4}" type="datetimeFigureOut">
              <a:rPr lang="nl-NL" smtClean="0"/>
              <a:t>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5337F-70F3-404A-AD10-E73BC193B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25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7.jp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3.png"/><Relationship Id="rId2" Type="http://schemas.openxmlformats.org/officeDocument/2006/relationships/image" Target="../media/image1.jp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1.png"/><Relationship Id="rId10" Type="http://schemas.openxmlformats.org/officeDocument/2006/relationships/image" Target="../media/image27.png"/><Relationship Id="rId19" Type="http://schemas.openxmlformats.org/officeDocument/2006/relationships/image" Target="../media/image34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26" Type="http://schemas.openxmlformats.org/officeDocument/2006/relationships/image" Target="../media/image57.png"/><Relationship Id="rId3" Type="http://schemas.openxmlformats.org/officeDocument/2006/relationships/image" Target="../media/image35.jpg"/><Relationship Id="rId21" Type="http://schemas.openxmlformats.org/officeDocument/2006/relationships/image" Target="../media/image52.png"/><Relationship Id="rId34" Type="http://schemas.openxmlformats.org/officeDocument/2006/relationships/image" Target="../media/image63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5" Type="http://schemas.openxmlformats.org/officeDocument/2006/relationships/image" Target="../media/image56.png"/><Relationship Id="rId33" Type="http://schemas.openxmlformats.org/officeDocument/2006/relationships/image" Target="../media/image62.png"/><Relationship Id="rId2" Type="http://schemas.openxmlformats.org/officeDocument/2006/relationships/image" Target="../media/image1.jp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42.png"/><Relationship Id="rId24" Type="http://schemas.openxmlformats.org/officeDocument/2006/relationships/image" Target="../media/image55.png"/><Relationship Id="rId32" Type="http://schemas.openxmlformats.org/officeDocument/2006/relationships/image" Target="../media/image61.png"/><Relationship Id="rId5" Type="http://schemas.openxmlformats.org/officeDocument/2006/relationships/image" Target="../media/image21.png"/><Relationship Id="rId15" Type="http://schemas.openxmlformats.org/officeDocument/2006/relationships/image" Target="../media/image46.png"/><Relationship Id="rId23" Type="http://schemas.openxmlformats.org/officeDocument/2006/relationships/image" Target="../media/image54.png"/><Relationship Id="rId28" Type="http://schemas.openxmlformats.org/officeDocument/2006/relationships/image" Target="../media/image37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31" Type="http://schemas.openxmlformats.org/officeDocument/2006/relationships/image" Target="../media/image60.png"/><Relationship Id="rId4" Type="http://schemas.openxmlformats.org/officeDocument/2006/relationships/image" Target="../media/image36.jpg"/><Relationship Id="rId9" Type="http://schemas.openxmlformats.org/officeDocument/2006/relationships/image" Target="../media/image40.png"/><Relationship Id="rId14" Type="http://schemas.openxmlformats.org/officeDocument/2006/relationships/image" Target="../media/image45.png"/><Relationship Id="rId22" Type="http://schemas.openxmlformats.org/officeDocument/2006/relationships/image" Target="../media/image53.png"/><Relationship Id="rId27" Type="http://schemas.openxmlformats.org/officeDocument/2006/relationships/image" Target="../media/image36.png"/><Relationship Id="rId30" Type="http://schemas.openxmlformats.org/officeDocument/2006/relationships/image" Target="../media/image59.png"/><Relationship Id="rId8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D6E0ADC-D991-4CA9-A426-B9636DE6830D}"/>
              </a:ext>
            </a:extLst>
          </p:cNvPr>
          <p:cNvSpPr txBox="1"/>
          <p:nvPr/>
        </p:nvSpPr>
        <p:spPr>
          <a:xfrm>
            <a:off x="479396" y="506026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CBB2A2-1728-4DEC-857B-0949E2A66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398" y="493911"/>
            <a:ext cx="5176418" cy="111922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B4817C6-8026-46BA-A7C3-9B5593B5E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310" y="493911"/>
            <a:ext cx="2372868" cy="193395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0A6258F-949D-4CF6-93B7-07B4EF0DF1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96" y="1703712"/>
            <a:ext cx="4881067" cy="80055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CEE16A9-F590-421E-9D04-D3A81A7522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96" y="4247018"/>
            <a:ext cx="4609033" cy="287579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E013684-3BD5-4DA4-8C92-DCF64E6631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677" y="2403833"/>
            <a:ext cx="3380994" cy="2071116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1539F0F-E130-48CE-843E-202AC3E01F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440" y="426087"/>
            <a:ext cx="4265676" cy="2029968"/>
          </a:xfrm>
          <a:prstGeom prst="rect">
            <a:avLst/>
          </a:prstGeom>
        </p:spPr>
      </p:pic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650714A1-EA48-4ED6-9EE0-0A1FE834EAED}"/>
              </a:ext>
            </a:extLst>
          </p:cNvPr>
          <p:cNvCxnSpPr/>
          <p:nvPr/>
        </p:nvCxnSpPr>
        <p:spPr>
          <a:xfrm>
            <a:off x="3584864" y="1613137"/>
            <a:ext cx="33179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>
            <a:extLst>
              <a:ext uri="{FF2B5EF4-FFF2-40B4-BE49-F238E27FC236}">
                <a16:creationId xmlns:a16="http://schemas.microsoft.com/office/drawing/2014/main" id="{5FA2F67D-AE88-42DD-AA74-E337D1117E5C}"/>
              </a:ext>
            </a:extLst>
          </p:cNvPr>
          <p:cNvSpPr txBox="1"/>
          <p:nvPr/>
        </p:nvSpPr>
        <p:spPr>
          <a:xfrm>
            <a:off x="720896" y="2729815"/>
            <a:ext cx="59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4D7B20B-EEE0-4CA1-8961-14A04E6FBAAC}"/>
                  </a:ext>
                </a:extLst>
              </p:cNvPr>
              <p:cNvSpPr txBox="1"/>
              <p:nvPr/>
            </p:nvSpPr>
            <p:spPr>
              <a:xfrm>
                <a:off x="1316637" y="2775981"/>
                <a:ext cx="1059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4D7B20B-EEE0-4CA1-8961-14A04E6FB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637" y="2775981"/>
                <a:ext cx="1059456" cy="276999"/>
              </a:xfrm>
              <a:prstGeom prst="rect">
                <a:avLst/>
              </a:prstGeom>
              <a:blipFill>
                <a:blip r:embed="rId8"/>
                <a:stretch>
                  <a:fillRect l="-5172" r="-114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D5AD4194-6702-4695-BAD2-B814086195DF}"/>
              </a:ext>
            </a:extLst>
          </p:cNvPr>
          <p:cNvSpPr txBox="1"/>
          <p:nvPr/>
        </p:nvSpPr>
        <p:spPr>
          <a:xfrm>
            <a:off x="2398532" y="2729814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10AAAB25-1DB3-4BAC-B9C8-5FA52335A805}"/>
              </a:ext>
            </a:extLst>
          </p:cNvPr>
          <p:cNvSpPr/>
          <p:nvPr/>
        </p:nvSpPr>
        <p:spPr>
          <a:xfrm>
            <a:off x="966599" y="2234045"/>
            <a:ext cx="2171455" cy="270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8AB4D4F2-16DD-4942-9EE7-FFBF85CA4014}"/>
              </a:ext>
            </a:extLst>
          </p:cNvPr>
          <p:cNvSpPr/>
          <p:nvPr/>
        </p:nvSpPr>
        <p:spPr>
          <a:xfrm>
            <a:off x="1717162" y="1053524"/>
            <a:ext cx="5120179" cy="270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6A8A93E-C5E4-4239-976F-5802A8221690}"/>
                  </a:ext>
                </a:extLst>
              </p:cNvPr>
              <p:cNvSpPr txBox="1"/>
              <p:nvPr/>
            </p:nvSpPr>
            <p:spPr>
              <a:xfrm>
                <a:off x="2935281" y="2775980"/>
                <a:ext cx="1501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86A8A93E-C5E4-4239-976F-5802A82216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281" y="2775980"/>
                <a:ext cx="1501437" cy="276999"/>
              </a:xfrm>
              <a:prstGeom prst="rect">
                <a:avLst/>
              </a:prstGeom>
              <a:blipFill>
                <a:blip r:embed="rId9"/>
                <a:stretch>
                  <a:fillRect l="-32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2F49F79-C0E1-48BA-8E8C-106F8210689F}"/>
                  </a:ext>
                </a:extLst>
              </p:cNvPr>
              <p:cNvSpPr txBox="1"/>
              <p:nvPr/>
            </p:nvSpPr>
            <p:spPr>
              <a:xfrm>
                <a:off x="4428073" y="2775979"/>
                <a:ext cx="10603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2F49F79-C0E1-48BA-8E8C-106F821068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73" y="2775979"/>
                <a:ext cx="1060355" cy="276999"/>
              </a:xfrm>
              <a:prstGeom prst="rect">
                <a:avLst/>
              </a:prstGeom>
              <a:blipFill>
                <a:blip r:embed="rId10"/>
                <a:stretch>
                  <a:fillRect l="-5172" r="-574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2D33DA7B-F7B0-4691-BC4C-863095A6BB95}"/>
              </a:ext>
            </a:extLst>
          </p:cNvPr>
          <p:cNvSpPr txBox="1"/>
          <p:nvPr/>
        </p:nvSpPr>
        <p:spPr>
          <a:xfrm>
            <a:off x="718042" y="3271863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2D3DB44-F26E-4581-AF3D-942256FD8E4C}"/>
                  </a:ext>
                </a:extLst>
              </p:cNvPr>
              <p:cNvSpPr txBox="1"/>
              <p:nvPr/>
            </p:nvSpPr>
            <p:spPr>
              <a:xfrm>
                <a:off x="1316637" y="3313438"/>
                <a:ext cx="19064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2D3DB44-F26E-4581-AF3D-942256FD8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637" y="3313438"/>
                <a:ext cx="1906419" cy="276999"/>
              </a:xfrm>
              <a:prstGeom prst="rect">
                <a:avLst/>
              </a:prstGeom>
              <a:blipFill>
                <a:blip r:embed="rId11"/>
                <a:stretch>
                  <a:fillRect l="-2556" t="-2222" r="-3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ballon: rechthoek met afgeronde hoeken 33">
            <a:extLst>
              <a:ext uri="{FF2B5EF4-FFF2-40B4-BE49-F238E27FC236}">
                <a16:creationId xmlns:a16="http://schemas.microsoft.com/office/drawing/2014/main" id="{0394A7A7-1688-4267-BBD6-741FB53E343A}"/>
              </a:ext>
            </a:extLst>
          </p:cNvPr>
          <p:cNvSpPr/>
          <p:nvPr/>
        </p:nvSpPr>
        <p:spPr>
          <a:xfrm>
            <a:off x="786908" y="3731669"/>
            <a:ext cx="1059457" cy="365704"/>
          </a:xfrm>
          <a:prstGeom prst="wedgeRoundRectCallout">
            <a:avLst>
              <a:gd name="adj1" fmla="val 12514"/>
              <a:gd name="adj2" fmla="val -8809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in miljoenen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ballon: rechthoek met afgeronde hoeken 34">
                <a:extLst>
                  <a:ext uri="{FF2B5EF4-FFF2-40B4-BE49-F238E27FC236}">
                    <a16:creationId xmlns:a16="http://schemas.microsoft.com/office/drawing/2014/main" id="{F7AAB017-F8F0-42DF-A7C0-7CE3F61BA8E1}"/>
                  </a:ext>
                </a:extLst>
              </p:cNvPr>
              <p:cNvSpPr/>
              <p:nvPr/>
            </p:nvSpPr>
            <p:spPr>
              <a:xfrm>
                <a:off x="3527423" y="3245980"/>
                <a:ext cx="2265372" cy="337246"/>
              </a:xfrm>
              <a:prstGeom prst="wedgeRoundRectCallout">
                <a:avLst>
                  <a:gd name="adj1" fmla="val -62838"/>
                  <a:gd name="adj2" fmla="val -9828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>
                    <a:solidFill>
                      <a:schemeClr val="tx1"/>
                    </a:solidFill>
                  </a:rPr>
                  <a:t>in jaren met </a:t>
                </a:r>
                <a14:m>
                  <m:oMath xmlns:m="http://schemas.openxmlformats.org/officeDocument/2006/math"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sz="1200" dirty="0">
                    <a:solidFill>
                      <a:schemeClr val="tx1"/>
                    </a:solidFill>
                  </a:rPr>
                  <a:t> op 1 jan 2014</a:t>
                </a:r>
              </a:p>
            </p:txBody>
          </p:sp>
        </mc:Choice>
        <mc:Fallback xmlns="">
          <p:sp>
            <p:nvSpPr>
              <p:cNvPr id="35" name="Tekstballon: rechthoek met afgeronde hoeken 34">
                <a:extLst>
                  <a:ext uri="{FF2B5EF4-FFF2-40B4-BE49-F238E27FC236}">
                    <a16:creationId xmlns:a16="http://schemas.microsoft.com/office/drawing/2014/main" id="{F7AAB017-F8F0-42DF-A7C0-7CE3F61BA8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423" y="3245980"/>
                <a:ext cx="2265372" cy="337246"/>
              </a:xfrm>
              <a:prstGeom prst="wedgeRoundRectCallout">
                <a:avLst>
                  <a:gd name="adj1" fmla="val -62838"/>
                  <a:gd name="adj2" fmla="val -9828"/>
                  <a:gd name="adj3" fmla="val 16667"/>
                </a:avLst>
              </a:prstGeom>
              <a:blipFill>
                <a:blip r:embed="rId12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A692E41-94B4-4D49-B492-32E4FC0E89DD}"/>
                  </a:ext>
                </a:extLst>
              </p:cNvPr>
              <p:cNvSpPr txBox="1"/>
              <p:nvPr/>
            </p:nvSpPr>
            <p:spPr>
              <a:xfrm>
                <a:off x="5913242" y="5137141"/>
                <a:ext cx="18481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A692E41-94B4-4D49-B492-32E4FC0E8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42" y="5137141"/>
                <a:ext cx="1848198" cy="215444"/>
              </a:xfrm>
              <a:prstGeom prst="rect">
                <a:avLst/>
              </a:prstGeom>
              <a:blipFill>
                <a:blip r:embed="rId13"/>
                <a:stretch>
                  <a:fillRect l="-1320" r="-1650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44BA6877-4D01-41FB-A746-5AD2E9373AF6}"/>
              </a:ext>
            </a:extLst>
          </p:cNvPr>
          <p:cNvCxnSpPr/>
          <p:nvPr/>
        </p:nvCxnSpPr>
        <p:spPr>
          <a:xfrm>
            <a:off x="5601963" y="4914900"/>
            <a:ext cx="0" cy="1600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hoek 38">
            <a:extLst>
              <a:ext uri="{FF2B5EF4-FFF2-40B4-BE49-F238E27FC236}">
                <a16:creationId xmlns:a16="http://schemas.microsoft.com/office/drawing/2014/main" id="{86DDFBCB-4F33-406C-8DBE-239D8486BE40}"/>
              </a:ext>
            </a:extLst>
          </p:cNvPr>
          <p:cNvSpPr/>
          <p:nvPr/>
        </p:nvSpPr>
        <p:spPr>
          <a:xfrm rot="5400000">
            <a:off x="6676285" y="5773192"/>
            <a:ext cx="322109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CFAC888-B3A9-471B-83C7-E6C91B0FF3A4}"/>
                  </a:ext>
                </a:extLst>
              </p:cNvPr>
              <p:cNvSpPr txBox="1"/>
              <p:nvPr/>
            </p:nvSpPr>
            <p:spPr>
              <a:xfrm>
                <a:off x="5913241" y="6095301"/>
                <a:ext cx="18481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2020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CFAC888-B3A9-471B-83C7-E6C91B0FF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41" y="6095301"/>
                <a:ext cx="1848198" cy="215444"/>
              </a:xfrm>
              <a:prstGeom prst="rect">
                <a:avLst/>
              </a:prstGeom>
              <a:blipFill>
                <a:blip r:embed="rId14"/>
                <a:stretch>
                  <a:fillRect l="-1320" r="-1650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02B4649-856F-42FE-B18F-A37A8E776667}"/>
                  </a:ext>
                </a:extLst>
              </p:cNvPr>
              <p:cNvSpPr txBox="1"/>
              <p:nvPr/>
            </p:nvSpPr>
            <p:spPr>
              <a:xfrm>
                <a:off x="891933" y="4700261"/>
                <a:ext cx="3013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1 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r>
                  <a:rPr lang="nl-NL" dirty="0"/>
                  <a:t> hoort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02B4649-856F-42FE-B18F-A37A8E776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933" y="4700261"/>
                <a:ext cx="3013197" cy="369332"/>
              </a:xfrm>
              <a:prstGeom prst="rect">
                <a:avLst/>
              </a:prstGeom>
              <a:blipFill>
                <a:blip r:embed="rId15"/>
                <a:stretch>
                  <a:fillRect l="-161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526F2F8-6711-46A7-8D49-0E8225866A5F}"/>
                  </a:ext>
                </a:extLst>
              </p:cNvPr>
              <p:cNvSpPr txBox="1"/>
              <p:nvPr/>
            </p:nvSpPr>
            <p:spPr>
              <a:xfrm>
                <a:off x="966599" y="5221449"/>
                <a:ext cx="19259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526F2F8-6711-46A7-8D49-0E8225866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599" y="5221449"/>
                <a:ext cx="1925976" cy="276999"/>
              </a:xfrm>
              <a:prstGeom prst="rect">
                <a:avLst/>
              </a:prstGeom>
              <a:blipFill>
                <a:blip r:embed="rId16"/>
                <a:stretch>
                  <a:fillRect l="-2532" t="-4444" r="-94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1FF8043-D4F4-4DB6-BCFB-E6A6BFC01879}"/>
                  </a:ext>
                </a:extLst>
              </p:cNvPr>
              <p:cNvSpPr txBox="1"/>
              <p:nvPr/>
            </p:nvSpPr>
            <p:spPr>
              <a:xfrm>
                <a:off x="2904446" y="5225464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=11,6921…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1FF8043-D4F4-4DB6-BCFB-E6A6BFC01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446" y="5225464"/>
                <a:ext cx="1319272" cy="276999"/>
              </a:xfrm>
              <a:prstGeom prst="rect">
                <a:avLst/>
              </a:prstGeom>
              <a:blipFill>
                <a:blip r:embed="rId17"/>
                <a:stretch>
                  <a:fillRect l="-13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B5BE21B-4F81-4758-8B15-F44DA94CDEFF}"/>
                  </a:ext>
                </a:extLst>
              </p:cNvPr>
              <p:cNvSpPr txBox="1"/>
              <p:nvPr/>
            </p:nvSpPr>
            <p:spPr>
              <a:xfrm>
                <a:off x="718042" y="5672636"/>
                <a:ext cx="3719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Op 1 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2020</m:t>
                    </m:r>
                  </m:oMath>
                </a14:m>
                <a:r>
                  <a:rPr lang="nl-NL" dirty="0"/>
                  <a:t> waren er ongeveer</a:t>
                </a:r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B5BE21B-4F81-4758-8B15-F44DA94CD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42" y="5672636"/>
                <a:ext cx="3719608" cy="369332"/>
              </a:xfrm>
              <a:prstGeom prst="rect">
                <a:avLst/>
              </a:prstGeom>
              <a:blipFill>
                <a:blip r:embed="rId18"/>
                <a:stretch>
                  <a:fillRect l="-1475" t="-10000" r="-65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4DDA77CA-8A50-44C1-A2E0-56729F565526}"/>
                  </a:ext>
                </a:extLst>
              </p:cNvPr>
              <p:cNvSpPr txBox="1"/>
              <p:nvPr/>
            </p:nvSpPr>
            <p:spPr>
              <a:xfrm>
                <a:off x="1405313" y="6166961"/>
                <a:ext cx="23450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𝟔𝟗</m:t>
                    </m:r>
                  </m:oMath>
                </a14:m>
                <a:r>
                  <a:rPr lang="nl-NL" b="1" dirty="0"/>
                  <a:t> miljoen inwoners</a:t>
                </a:r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4DDA77CA-8A50-44C1-A2E0-56729F565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313" y="6166961"/>
                <a:ext cx="2345066" cy="276999"/>
              </a:xfrm>
              <a:prstGeom prst="rect">
                <a:avLst/>
              </a:prstGeom>
              <a:blipFill>
                <a:blip r:embed="rId19"/>
                <a:stretch>
                  <a:fillRect l="-3646" t="-28889" r="-5729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738B757-82FE-41F7-8B76-DC2AB4D409E1}"/>
                  </a:ext>
                </a:extLst>
              </p:cNvPr>
              <p:cNvSpPr txBox="1"/>
              <p:nvPr/>
            </p:nvSpPr>
            <p:spPr>
              <a:xfrm>
                <a:off x="5913240" y="5405917"/>
                <a:ext cx="18481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 2015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1738B757-82FE-41F7-8B76-DC2AB4D40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240" y="5405917"/>
                <a:ext cx="1848198" cy="215444"/>
              </a:xfrm>
              <a:prstGeom prst="rect">
                <a:avLst/>
              </a:prstGeom>
              <a:blipFill>
                <a:blip r:embed="rId20"/>
                <a:stretch>
                  <a:fillRect l="-1320" r="-1980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kstvak 46">
            <a:extLst>
              <a:ext uri="{FF2B5EF4-FFF2-40B4-BE49-F238E27FC236}">
                <a16:creationId xmlns:a16="http://schemas.microsoft.com/office/drawing/2014/main" id="{8128C5BE-73F2-4592-8E04-5B89DA6C1B56}"/>
              </a:ext>
            </a:extLst>
          </p:cNvPr>
          <p:cNvSpPr txBox="1"/>
          <p:nvPr/>
        </p:nvSpPr>
        <p:spPr>
          <a:xfrm>
            <a:off x="5504668" y="2772040"/>
            <a:ext cx="170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jaar)</a:t>
            </a:r>
          </a:p>
        </p:txBody>
      </p:sp>
    </p:spTree>
    <p:extLst>
      <p:ext uri="{BB962C8B-B14F-4D97-AF65-F5344CB8AC3E}">
        <p14:creationId xmlns:p14="http://schemas.microsoft.com/office/powerpoint/2010/main" val="425065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 animBg="1"/>
      <p:bldP spid="35" grpId="0" animBg="1"/>
      <p:bldP spid="36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D6E0ADC-D991-4CA9-A426-B9636DE6830D}"/>
              </a:ext>
            </a:extLst>
          </p:cNvPr>
          <p:cNvSpPr txBox="1"/>
          <p:nvPr/>
        </p:nvSpPr>
        <p:spPr>
          <a:xfrm>
            <a:off x="479396" y="506026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CBB2A2-1728-4DEC-857B-0949E2A66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398" y="493911"/>
            <a:ext cx="5176418" cy="111922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078CB73C-A986-48E3-826C-56FD968BE0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85" y="1734208"/>
            <a:ext cx="4818888" cy="520751"/>
          </a:xfrm>
          <a:prstGeom prst="rect">
            <a:avLst/>
          </a:prstGeom>
        </p:spPr>
      </p:pic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650714A1-EA48-4ED6-9EE0-0A1FE834EAED}"/>
              </a:ext>
            </a:extLst>
          </p:cNvPr>
          <p:cNvCxnSpPr>
            <a:cxnSpLocks/>
          </p:cNvCxnSpPr>
          <p:nvPr/>
        </p:nvCxnSpPr>
        <p:spPr>
          <a:xfrm>
            <a:off x="4359100" y="1996633"/>
            <a:ext cx="121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DB5546E-C9D5-456D-BAC9-25AA44E58F50}"/>
                  </a:ext>
                </a:extLst>
              </p:cNvPr>
              <p:cNvSpPr txBox="1"/>
              <p:nvPr/>
            </p:nvSpPr>
            <p:spPr>
              <a:xfrm>
                <a:off x="7687648" y="1053524"/>
                <a:ext cx="19064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DB5546E-C9D5-456D-BAC9-25AA44E58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7648" y="1053524"/>
                <a:ext cx="1906419" cy="276999"/>
              </a:xfrm>
              <a:prstGeom prst="rect">
                <a:avLst/>
              </a:prstGeom>
              <a:blipFill>
                <a:blip r:embed="rId4"/>
                <a:stretch>
                  <a:fillRect l="-2236" t="-2222" r="-3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ballon: rechthoek met afgeronde hoeken 14">
            <a:extLst>
              <a:ext uri="{FF2B5EF4-FFF2-40B4-BE49-F238E27FC236}">
                <a16:creationId xmlns:a16="http://schemas.microsoft.com/office/drawing/2014/main" id="{AB57E144-B28E-4E00-8157-4CB631A950D5}"/>
              </a:ext>
            </a:extLst>
          </p:cNvPr>
          <p:cNvSpPr/>
          <p:nvPr/>
        </p:nvSpPr>
        <p:spPr>
          <a:xfrm>
            <a:off x="8111130" y="1628879"/>
            <a:ext cx="1059457" cy="365704"/>
          </a:xfrm>
          <a:prstGeom prst="wedgeRoundRectCallout">
            <a:avLst>
              <a:gd name="adj1" fmla="val -70712"/>
              <a:gd name="adj2" fmla="val -13571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in miljoenen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2BA94D9-06D7-4F48-AA24-DA7487A99AA3}"/>
                  </a:ext>
                </a:extLst>
              </p:cNvPr>
              <p:cNvSpPr/>
              <p:nvPr/>
            </p:nvSpPr>
            <p:spPr>
              <a:xfrm>
                <a:off x="9665103" y="627828"/>
                <a:ext cx="2265372" cy="337246"/>
              </a:xfrm>
              <a:prstGeom prst="wedgeRoundRectCallout">
                <a:avLst>
                  <a:gd name="adj1" fmla="val -53708"/>
                  <a:gd name="adj2" fmla="val 9023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>
                    <a:solidFill>
                      <a:schemeClr val="tx1"/>
                    </a:solidFill>
                  </a:rPr>
                  <a:t>in jaren met </a:t>
                </a:r>
                <a14:m>
                  <m:oMath xmlns:m="http://schemas.openxmlformats.org/officeDocument/2006/math"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sz="1200" dirty="0">
                    <a:solidFill>
                      <a:schemeClr val="tx1"/>
                    </a:solidFill>
                  </a:rPr>
                  <a:t> op 1 jan 2014</a:t>
                </a:r>
              </a:p>
            </p:txBody>
          </p:sp>
        </mc:Choice>
        <mc:Fallback xmlns="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2BA94D9-06D7-4F48-AA24-DA7487A99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5103" y="627828"/>
                <a:ext cx="2265372" cy="337246"/>
              </a:xfrm>
              <a:prstGeom prst="wedgeRoundRectCallout">
                <a:avLst>
                  <a:gd name="adj1" fmla="val -53708"/>
                  <a:gd name="adj2" fmla="val 90234"/>
                  <a:gd name="adj3" fmla="val 16667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60E2BA4F-8BC3-4CFE-B040-D8506304C844}"/>
              </a:ext>
            </a:extLst>
          </p:cNvPr>
          <p:cNvSpPr txBox="1"/>
          <p:nvPr/>
        </p:nvSpPr>
        <p:spPr>
          <a:xfrm>
            <a:off x="820895" y="236427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AA18305-5A76-428C-9123-46D66725CD8F}"/>
                  </a:ext>
                </a:extLst>
              </p:cNvPr>
              <p:cNvSpPr txBox="1"/>
              <p:nvPr/>
            </p:nvSpPr>
            <p:spPr>
              <a:xfrm>
                <a:off x="1726398" y="2410438"/>
                <a:ext cx="7847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&gt;12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AA18305-5A76-428C-9123-46D66725C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398" y="2410438"/>
                <a:ext cx="784702" cy="276999"/>
              </a:xfrm>
              <a:prstGeom prst="rect">
                <a:avLst/>
              </a:prstGeom>
              <a:blipFill>
                <a:blip r:embed="rId6"/>
                <a:stretch>
                  <a:fillRect l="-6202" r="-69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54800775-C767-43A6-A35F-7812128DD309}"/>
              </a:ext>
            </a:extLst>
          </p:cNvPr>
          <p:cNvSpPr txBox="1"/>
          <p:nvPr/>
        </p:nvSpPr>
        <p:spPr>
          <a:xfrm>
            <a:off x="818592" y="2863827"/>
            <a:ext cx="71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Eerst: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E47CEA4-AFAA-45F4-94D1-37608DD7A514}"/>
                  </a:ext>
                </a:extLst>
              </p:cNvPr>
              <p:cNvSpPr txBox="1"/>
              <p:nvPr/>
            </p:nvSpPr>
            <p:spPr>
              <a:xfrm>
                <a:off x="1674014" y="2900821"/>
                <a:ext cx="7847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DE47CEA4-AFAA-45F4-94D1-37608DD7A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014" y="2900821"/>
                <a:ext cx="784702" cy="276999"/>
              </a:xfrm>
              <a:prstGeom prst="rect">
                <a:avLst/>
              </a:prstGeom>
              <a:blipFill>
                <a:blip r:embed="rId7"/>
                <a:stretch>
                  <a:fillRect l="-7031" r="-703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392E464F-395F-431B-90E2-60F227115154}"/>
                  </a:ext>
                </a:extLst>
              </p:cNvPr>
              <p:cNvSpPr/>
              <p:nvPr/>
            </p:nvSpPr>
            <p:spPr>
              <a:xfrm>
                <a:off x="1536930" y="3245052"/>
                <a:ext cx="21736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10,63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392E464F-395F-431B-90E2-60F2271151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930" y="3245052"/>
                <a:ext cx="217360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26A8B6FD-47D5-4FDE-A48E-C9124798B1AC}"/>
              </a:ext>
            </a:extLst>
          </p:cNvPr>
          <p:cNvSpPr txBox="1"/>
          <p:nvPr/>
        </p:nvSpPr>
        <p:spPr>
          <a:xfrm>
            <a:off x="818592" y="373543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00BE838-589A-4E0E-9F78-8977D4BFCC47}"/>
                  </a:ext>
                </a:extLst>
              </p:cNvPr>
              <p:cNvSpPr txBox="1"/>
              <p:nvPr/>
            </p:nvSpPr>
            <p:spPr>
              <a:xfrm>
                <a:off x="1765297" y="3782276"/>
                <a:ext cx="19670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00BE838-589A-4E0E-9F78-8977D4BFC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297" y="3782276"/>
                <a:ext cx="1967013" cy="276999"/>
              </a:xfrm>
              <a:prstGeom prst="rect">
                <a:avLst/>
              </a:prstGeom>
              <a:blipFill>
                <a:blip r:embed="rId9"/>
                <a:stretch>
                  <a:fillRect l="-2484" r="-311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2332B1F-9A20-43CF-A4A8-6B25EACD3789}"/>
                  </a:ext>
                </a:extLst>
              </p:cNvPr>
              <p:cNvSpPr txBox="1"/>
              <p:nvPr/>
            </p:nvSpPr>
            <p:spPr>
              <a:xfrm>
                <a:off x="1765297" y="4227167"/>
                <a:ext cx="8196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2332B1F-9A20-43CF-A4A8-6B25EACD3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297" y="4227167"/>
                <a:ext cx="819648" cy="276999"/>
              </a:xfrm>
              <a:prstGeom prst="rect">
                <a:avLst/>
              </a:prstGeom>
              <a:blipFill>
                <a:blip r:embed="rId10"/>
                <a:stretch>
                  <a:fillRect l="-6716" r="-671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6800FF00-5F00-4C8B-A3E2-1463411AAC3E}"/>
              </a:ext>
            </a:extLst>
          </p:cNvPr>
          <p:cNvSpPr txBox="1"/>
          <p:nvPr/>
        </p:nvSpPr>
        <p:spPr>
          <a:xfrm>
            <a:off x="805023" y="4662146"/>
            <a:ext cx="262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6466126-2D34-4081-878F-405E703C63AC}"/>
                  </a:ext>
                </a:extLst>
              </p:cNvPr>
              <p:cNvSpPr txBox="1"/>
              <p:nvPr/>
            </p:nvSpPr>
            <p:spPr>
              <a:xfrm>
                <a:off x="3432474" y="4708312"/>
                <a:ext cx="8492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0, 10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6466126-2D34-4081-878F-405E703C6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474" y="4708312"/>
                <a:ext cx="849270" cy="276999"/>
              </a:xfrm>
              <a:prstGeom prst="rect">
                <a:avLst/>
              </a:prstGeom>
              <a:blipFill>
                <a:blip r:embed="rId11"/>
                <a:stretch>
                  <a:fillRect r="-35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66BFD7B-9410-4C26-9344-7EB53FC74145}"/>
                  </a:ext>
                </a:extLst>
              </p:cNvPr>
              <p:cNvSpPr txBox="1"/>
              <p:nvPr/>
            </p:nvSpPr>
            <p:spPr>
              <a:xfrm>
                <a:off x="4314607" y="4708311"/>
                <a:ext cx="6857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0, 15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66BFD7B-9410-4C26-9344-7EB53FC74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607" y="4708311"/>
                <a:ext cx="685765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4D47082D-FA96-4C4D-8C73-C0AEFA42ECC0}"/>
              </a:ext>
            </a:extLst>
          </p:cNvPr>
          <p:cNvSpPr txBox="1"/>
          <p:nvPr/>
        </p:nvSpPr>
        <p:spPr>
          <a:xfrm>
            <a:off x="868927" y="516170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6D457B9-B01F-4587-A6F5-033C975915FC}"/>
                  </a:ext>
                </a:extLst>
              </p:cNvPr>
              <p:cNvSpPr txBox="1"/>
              <p:nvPr/>
            </p:nvSpPr>
            <p:spPr>
              <a:xfrm>
                <a:off x="1569587" y="5204488"/>
                <a:ext cx="12573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=7,637…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6D457B9-B01F-4587-A6F5-033C975915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9587" y="5204488"/>
                <a:ext cx="1257332" cy="276999"/>
              </a:xfrm>
              <a:prstGeom prst="rect">
                <a:avLst/>
              </a:prstGeom>
              <a:blipFill>
                <a:blip r:embed="rId13"/>
                <a:stretch>
                  <a:fillRect l="-241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Afbeelding 33">
            <a:extLst>
              <a:ext uri="{FF2B5EF4-FFF2-40B4-BE49-F238E27FC236}">
                <a16:creationId xmlns:a16="http://schemas.microsoft.com/office/drawing/2014/main" id="{9B1DDB59-1824-4EFD-B353-40E134B025C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017" y="2429588"/>
            <a:ext cx="3086100" cy="2324100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2877D180-2080-4EEB-9720-9217CF56A22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903" y="2426165"/>
            <a:ext cx="3086100" cy="2324100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689423E9-CDCC-4720-84D5-CB5876A5B09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6062" y="2427684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B8E527B-C16A-4754-B55A-542B9D901CB4}"/>
                  </a:ext>
                </a:extLst>
              </p:cNvPr>
              <p:cNvSpPr txBox="1"/>
              <p:nvPr/>
            </p:nvSpPr>
            <p:spPr>
              <a:xfrm>
                <a:off x="818592" y="5618433"/>
                <a:ext cx="23780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januari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2021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B8E527B-C16A-4754-B55A-542B9D901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92" y="5618433"/>
                <a:ext cx="2378087" cy="276999"/>
              </a:xfrm>
              <a:prstGeom prst="rect">
                <a:avLst/>
              </a:prstGeom>
              <a:blipFill>
                <a:blip r:embed="rId17"/>
                <a:stretch>
                  <a:fillRect l="-1538" r="-2308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89954EA4-E35E-40DA-AF95-9FD1FD5CFE2C}"/>
                  </a:ext>
                </a:extLst>
              </p:cNvPr>
              <p:cNvSpPr txBox="1"/>
              <p:nvPr/>
            </p:nvSpPr>
            <p:spPr>
              <a:xfrm>
                <a:off x="827272" y="6113055"/>
                <a:ext cx="70802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In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𝟐𝟎𝟐𝟏</m:t>
                    </m:r>
                  </m:oMath>
                </a14:m>
                <a:r>
                  <a:rPr lang="nl-NL" b="1" dirty="0"/>
                  <a:t> zal het aantal inwoners voor het eerst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nl-NL" b="1" dirty="0"/>
                  <a:t> miljoen zijn</a:t>
                </a:r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89954EA4-E35E-40DA-AF95-9FD1FD5CF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2" y="6113055"/>
                <a:ext cx="7080272" cy="369332"/>
              </a:xfrm>
              <a:prstGeom prst="rect">
                <a:avLst/>
              </a:prstGeom>
              <a:blipFill>
                <a:blip r:embed="rId18"/>
                <a:stretch>
                  <a:fillRect l="-77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ED6C6520-4E72-4748-BEBE-F1095B72340E}"/>
                  </a:ext>
                </a:extLst>
              </p:cNvPr>
              <p:cNvSpPr txBox="1"/>
              <p:nvPr/>
            </p:nvSpPr>
            <p:spPr>
              <a:xfrm>
                <a:off x="3261088" y="5634348"/>
                <a:ext cx="8988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(2014+7)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ED6C6520-4E72-4748-BEBE-F1095B723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088" y="5634348"/>
                <a:ext cx="898899" cy="215444"/>
              </a:xfrm>
              <a:prstGeom prst="rect">
                <a:avLst/>
              </a:prstGeom>
              <a:blipFill>
                <a:blip r:embed="rId19"/>
                <a:stretch>
                  <a:fillRect l="-6803" r="-6122" b="-30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F20A2F57-3109-4CC1-955C-50282B1BC1E5}"/>
              </a:ext>
            </a:extLst>
          </p:cNvPr>
          <p:cNvCxnSpPr>
            <a:cxnSpLocks/>
          </p:cNvCxnSpPr>
          <p:nvPr/>
        </p:nvCxnSpPr>
        <p:spPr>
          <a:xfrm>
            <a:off x="2214270" y="5481487"/>
            <a:ext cx="605605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99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9" grpId="0"/>
      <p:bldP spid="21" grpId="0"/>
      <p:bldP spid="23" grpId="0"/>
      <p:bldP spid="25" grpId="0"/>
      <p:bldP spid="26" grpId="0"/>
      <p:bldP spid="27" grpId="0"/>
      <p:bldP spid="30" grpId="0"/>
      <p:bldP spid="31" grpId="0"/>
      <p:bldP spid="32" grpId="0"/>
      <p:bldP spid="39" grpId="0"/>
      <p:bldP spid="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D6E0ADC-D991-4CA9-A426-B9636DE6830D}"/>
              </a:ext>
            </a:extLst>
          </p:cNvPr>
          <p:cNvSpPr txBox="1"/>
          <p:nvPr/>
        </p:nvSpPr>
        <p:spPr>
          <a:xfrm>
            <a:off x="479396" y="506026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7CBB2A2-1728-4DEC-857B-0949E2A66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398" y="493911"/>
            <a:ext cx="5176418" cy="1119226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5FA5DD4E-B1BB-4922-9A4C-0D923F43B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89" y="1679600"/>
            <a:ext cx="4873295" cy="264262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D51D273-EF64-44B6-A7CB-EA9A3FA63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708" y="4127199"/>
            <a:ext cx="5347411" cy="5285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DB5546E-C9D5-456D-BAC9-25AA44E58F50}"/>
                  </a:ext>
                </a:extLst>
              </p:cNvPr>
              <p:cNvSpPr txBox="1"/>
              <p:nvPr/>
            </p:nvSpPr>
            <p:spPr>
              <a:xfrm>
                <a:off x="7687648" y="1053524"/>
                <a:ext cx="19064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DB5546E-C9D5-456D-BAC9-25AA44E58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7648" y="1053524"/>
                <a:ext cx="1906419" cy="276999"/>
              </a:xfrm>
              <a:prstGeom prst="rect">
                <a:avLst/>
              </a:prstGeom>
              <a:blipFill>
                <a:blip r:embed="rId5"/>
                <a:stretch>
                  <a:fillRect l="-2236" t="-2222" r="-3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ballon: rechthoek met afgeronde hoeken 14">
            <a:extLst>
              <a:ext uri="{FF2B5EF4-FFF2-40B4-BE49-F238E27FC236}">
                <a16:creationId xmlns:a16="http://schemas.microsoft.com/office/drawing/2014/main" id="{AB57E144-B28E-4E00-8157-4CB631A950D5}"/>
              </a:ext>
            </a:extLst>
          </p:cNvPr>
          <p:cNvSpPr/>
          <p:nvPr/>
        </p:nvSpPr>
        <p:spPr>
          <a:xfrm>
            <a:off x="8111130" y="1628879"/>
            <a:ext cx="1059457" cy="365704"/>
          </a:xfrm>
          <a:prstGeom prst="wedgeRoundRectCallout">
            <a:avLst>
              <a:gd name="adj1" fmla="val -70712"/>
              <a:gd name="adj2" fmla="val -13571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in miljoenen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2BA94D9-06D7-4F48-AA24-DA7487A99AA3}"/>
                  </a:ext>
                </a:extLst>
              </p:cNvPr>
              <p:cNvSpPr/>
              <p:nvPr/>
            </p:nvSpPr>
            <p:spPr>
              <a:xfrm>
                <a:off x="9665103" y="627828"/>
                <a:ext cx="2265372" cy="337246"/>
              </a:xfrm>
              <a:prstGeom prst="wedgeRoundRectCallout">
                <a:avLst>
                  <a:gd name="adj1" fmla="val -53708"/>
                  <a:gd name="adj2" fmla="val 90234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>
                    <a:solidFill>
                      <a:schemeClr val="tx1"/>
                    </a:solidFill>
                  </a:rPr>
                  <a:t>in jaren met </a:t>
                </a:r>
                <a14:m>
                  <m:oMath xmlns:m="http://schemas.openxmlformats.org/officeDocument/2006/math"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nl-NL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nl-NL" sz="1200" dirty="0">
                    <a:solidFill>
                      <a:schemeClr val="tx1"/>
                    </a:solidFill>
                  </a:rPr>
                  <a:t> op 1 jan 2014</a:t>
                </a:r>
              </a:p>
            </p:txBody>
          </p:sp>
        </mc:Choice>
        <mc:Fallback xmlns="">
          <p:sp>
            <p:nvSpPr>
              <p:cNvPr id="17" name="Tekstballon: rechthoek met afgeronde hoeken 16">
                <a:extLst>
                  <a:ext uri="{FF2B5EF4-FFF2-40B4-BE49-F238E27FC236}">
                    <a16:creationId xmlns:a16="http://schemas.microsoft.com/office/drawing/2014/main" id="{F2BA94D9-06D7-4F48-AA24-DA7487A99A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5103" y="627828"/>
                <a:ext cx="2265372" cy="337246"/>
              </a:xfrm>
              <a:prstGeom prst="wedgeRoundRectCallout">
                <a:avLst>
                  <a:gd name="adj1" fmla="val -53708"/>
                  <a:gd name="adj2" fmla="val 90234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>
            <a:extLst>
              <a:ext uri="{FF2B5EF4-FFF2-40B4-BE49-F238E27FC236}">
                <a16:creationId xmlns:a16="http://schemas.microsoft.com/office/drawing/2014/main" id="{7DDB8F85-F1D2-488A-A3C8-2A927E9EC1B4}"/>
              </a:ext>
            </a:extLst>
          </p:cNvPr>
          <p:cNvSpPr/>
          <p:nvPr/>
        </p:nvSpPr>
        <p:spPr>
          <a:xfrm>
            <a:off x="1717162" y="1053524"/>
            <a:ext cx="5120179" cy="270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ballon: rechthoek met afgeronde hoeken 20">
            <a:extLst>
              <a:ext uri="{FF2B5EF4-FFF2-40B4-BE49-F238E27FC236}">
                <a16:creationId xmlns:a16="http://schemas.microsoft.com/office/drawing/2014/main" id="{AD00F932-D36C-41AD-99F1-101701E92FAD}"/>
              </a:ext>
            </a:extLst>
          </p:cNvPr>
          <p:cNvSpPr/>
          <p:nvPr/>
        </p:nvSpPr>
        <p:spPr>
          <a:xfrm>
            <a:off x="4895656" y="2165989"/>
            <a:ext cx="1170259" cy="264262"/>
          </a:xfrm>
          <a:prstGeom prst="wedgeRoundRectCallout">
            <a:avLst>
              <a:gd name="adj1" fmla="val -18812"/>
              <a:gd name="adj2" fmla="val -13737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terug rekenen</a:t>
            </a: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F22F29D1-E459-4215-9C0A-6939393CAD4E}"/>
              </a:ext>
            </a:extLst>
          </p:cNvPr>
          <p:cNvCxnSpPr/>
          <p:nvPr/>
        </p:nvCxnSpPr>
        <p:spPr>
          <a:xfrm>
            <a:off x="7426301" y="2765466"/>
            <a:ext cx="455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DD0A45EE-32D0-4B31-9E89-D6932E2D822F}"/>
              </a:ext>
            </a:extLst>
          </p:cNvPr>
          <p:cNvCxnSpPr/>
          <p:nvPr/>
        </p:nvCxnSpPr>
        <p:spPr>
          <a:xfrm>
            <a:off x="8111130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291E5FF7-303A-484F-AEDE-2CA5003E591E}"/>
              </a:ext>
            </a:extLst>
          </p:cNvPr>
          <p:cNvCxnSpPr/>
          <p:nvPr/>
        </p:nvCxnSpPr>
        <p:spPr>
          <a:xfrm>
            <a:off x="8642793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57E83390-CFC2-4057-9948-2450BFCC121B}"/>
              </a:ext>
            </a:extLst>
          </p:cNvPr>
          <p:cNvCxnSpPr/>
          <p:nvPr/>
        </p:nvCxnSpPr>
        <p:spPr>
          <a:xfrm>
            <a:off x="9174456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B7CB6206-617E-480C-899D-D11937FF46F7}"/>
              </a:ext>
            </a:extLst>
          </p:cNvPr>
          <p:cNvCxnSpPr/>
          <p:nvPr/>
        </p:nvCxnSpPr>
        <p:spPr>
          <a:xfrm>
            <a:off x="9706119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CE227F36-956C-48ED-831E-24D17688AF31}"/>
              </a:ext>
            </a:extLst>
          </p:cNvPr>
          <p:cNvCxnSpPr/>
          <p:nvPr/>
        </p:nvCxnSpPr>
        <p:spPr>
          <a:xfrm>
            <a:off x="10237782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D2D5955-F000-4C31-B638-9F1A5E068C72}"/>
              </a:ext>
            </a:extLst>
          </p:cNvPr>
          <p:cNvCxnSpPr/>
          <p:nvPr/>
        </p:nvCxnSpPr>
        <p:spPr>
          <a:xfrm>
            <a:off x="10769445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DECD430F-212F-439C-BB5E-4900A8F25819}"/>
              </a:ext>
            </a:extLst>
          </p:cNvPr>
          <p:cNvCxnSpPr/>
          <p:nvPr/>
        </p:nvCxnSpPr>
        <p:spPr>
          <a:xfrm>
            <a:off x="11301108" y="2394181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08A5A3BE-6339-4A01-8239-627019902CB1}"/>
              </a:ext>
            </a:extLst>
          </p:cNvPr>
          <p:cNvCxnSpPr/>
          <p:nvPr/>
        </p:nvCxnSpPr>
        <p:spPr>
          <a:xfrm>
            <a:off x="11832771" y="2404572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9CE76225-EDA3-45C4-B287-2B42D2CF0C9E}"/>
              </a:ext>
            </a:extLst>
          </p:cNvPr>
          <p:cNvCxnSpPr/>
          <p:nvPr/>
        </p:nvCxnSpPr>
        <p:spPr>
          <a:xfrm>
            <a:off x="7583946" y="2395665"/>
            <a:ext cx="0" cy="12383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33C42233-7176-4257-8B07-7F62AEE90723}"/>
              </a:ext>
            </a:extLst>
          </p:cNvPr>
          <p:cNvCxnSpPr/>
          <p:nvPr/>
        </p:nvCxnSpPr>
        <p:spPr>
          <a:xfrm>
            <a:off x="7426301" y="3219203"/>
            <a:ext cx="4559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D7B1CA1-B4C7-46C3-85B0-C0C105093AA4}"/>
                  </a:ext>
                </a:extLst>
              </p:cNvPr>
              <p:cNvSpPr txBox="1"/>
              <p:nvPr/>
            </p:nvSpPr>
            <p:spPr>
              <a:xfrm>
                <a:off x="9733313" y="2884613"/>
                <a:ext cx="437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1D7B1CA1-B4C7-46C3-85B0-C0C105093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313" y="2884613"/>
                <a:ext cx="437620" cy="215444"/>
              </a:xfrm>
              <a:prstGeom prst="rect">
                <a:avLst/>
              </a:prstGeom>
              <a:blipFill>
                <a:blip r:embed="rId7"/>
                <a:stretch>
                  <a:fillRect l="-8451" r="-9859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09761C3-E014-4191-B89F-DD3A6E80740A}"/>
                  </a:ext>
                </a:extLst>
              </p:cNvPr>
              <p:cNvSpPr txBox="1"/>
              <p:nvPr/>
            </p:nvSpPr>
            <p:spPr>
              <a:xfrm>
                <a:off x="9737517" y="2481662"/>
                <a:ext cx="38587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D09761C3-E014-4191-B89F-DD3A6E807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517" y="2481662"/>
                <a:ext cx="385875" cy="184666"/>
              </a:xfrm>
              <a:prstGeom prst="rect">
                <a:avLst/>
              </a:prstGeom>
              <a:blipFill>
                <a:blip r:embed="rId8"/>
                <a:stretch>
                  <a:fillRect l="-7813" r="-781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18F5266-1B0F-4535-9D00-F22437AD418A}"/>
                  </a:ext>
                </a:extLst>
              </p:cNvPr>
              <p:cNvSpPr txBox="1"/>
              <p:nvPr/>
            </p:nvSpPr>
            <p:spPr>
              <a:xfrm>
                <a:off x="9733313" y="3338349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10,63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18F5266-1B0F-4535-9D00-F22437AD4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313" y="3338349"/>
                <a:ext cx="474489" cy="215444"/>
              </a:xfrm>
              <a:prstGeom prst="rect">
                <a:avLst/>
              </a:prstGeom>
              <a:blipFill>
                <a:blip r:embed="rId9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F89CF91-BF18-4FCE-BE19-7FEAC7E8E35F}"/>
                  </a:ext>
                </a:extLst>
              </p:cNvPr>
              <p:cNvSpPr txBox="1"/>
              <p:nvPr/>
            </p:nvSpPr>
            <p:spPr>
              <a:xfrm>
                <a:off x="10273459" y="2884613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F89CF91-BF18-4FCE-BE19-7FEAC7E8E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459" y="2884613"/>
                <a:ext cx="437619" cy="215444"/>
              </a:xfrm>
              <a:prstGeom prst="rect">
                <a:avLst/>
              </a:prstGeom>
              <a:blipFill>
                <a:blip r:embed="rId10"/>
                <a:stretch>
                  <a:fillRect l="-8333" r="-9722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BEE6F3C-8E50-44EF-925B-48B82561019A}"/>
                  </a:ext>
                </a:extLst>
              </p:cNvPr>
              <p:cNvSpPr txBox="1"/>
              <p:nvPr/>
            </p:nvSpPr>
            <p:spPr>
              <a:xfrm>
                <a:off x="10277663" y="2481662"/>
                <a:ext cx="385875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BEE6F3C-8E50-44EF-925B-48B825610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7663" y="2481662"/>
                <a:ext cx="385875" cy="184666"/>
              </a:xfrm>
              <a:prstGeom prst="rect">
                <a:avLst/>
              </a:prstGeom>
              <a:blipFill>
                <a:blip r:embed="rId11"/>
                <a:stretch>
                  <a:fillRect l="-7937" r="-95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E627BF8-F102-48A8-ADA0-15A86A8BA13D}"/>
                  </a:ext>
                </a:extLst>
              </p:cNvPr>
              <p:cNvSpPr txBox="1"/>
              <p:nvPr/>
            </p:nvSpPr>
            <p:spPr>
              <a:xfrm>
                <a:off x="10273459" y="3338349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10,80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6E627BF8-F102-48A8-ADA0-15A86A8BA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459" y="3338349"/>
                <a:ext cx="474489" cy="215444"/>
              </a:xfrm>
              <a:prstGeom prst="rect">
                <a:avLst/>
              </a:prstGeom>
              <a:blipFill>
                <a:blip r:embed="rId12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FA231E7-6802-4BD5-8EA7-9773965FD3FB}"/>
                  </a:ext>
                </a:extLst>
              </p:cNvPr>
              <p:cNvSpPr txBox="1"/>
              <p:nvPr/>
            </p:nvSpPr>
            <p:spPr>
              <a:xfrm>
                <a:off x="9210133" y="2884613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EFA231E7-6802-4BD5-8EA7-9773965FD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133" y="2884613"/>
                <a:ext cx="437619" cy="215444"/>
              </a:xfrm>
              <a:prstGeom prst="rect">
                <a:avLst/>
              </a:prstGeom>
              <a:blipFill>
                <a:blip r:embed="rId13"/>
                <a:stretch>
                  <a:fillRect l="-8333" r="-8333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25A13C0-66DD-4861-84F7-2042A9A7CF82}"/>
                  </a:ext>
                </a:extLst>
              </p:cNvPr>
              <p:cNvSpPr txBox="1"/>
              <p:nvPr/>
            </p:nvSpPr>
            <p:spPr>
              <a:xfrm>
                <a:off x="9183164" y="2481662"/>
                <a:ext cx="5012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25A13C0-66DD-4861-84F7-2042A9A7CF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64" y="2481662"/>
                <a:ext cx="501291" cy="184666"/>
              </a:xfrm>
              <a:prstGeom prst="rect">
                <a:avLst/>
              </a:prstGeom>
              <a:blipFill>
                <a:blip r:embed="rId14"/>
                <a:stretch>
                  <a:fillRect l="-6024" r="-60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25015BF-ECF4-441A-85C4-8E09C3323B37}"/>
                  </a:ext>
                </a:extLst>
              </p:cNvPr>
              <p:cNvSpPr txBox="1"/>
              <p:nvPr/>
            </p:nvSpPr>
            <p:spPr>
              <a:xfrm>
                <a:off x="9210133" y="3338349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10,46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D25015BF-ECF4-441A-85C4-8E09C3323B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133" y="3338349"/>
                <a:ext cx="474489" cy="215444"/>
              </a:xfrm>
              <a:prstGeom prst="rect">
                <a:avLst/>
              </a:prstGeom>
              <a:blipFill>
                <a:blip r:embed="rId15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3FCB4B6-B9EA-4D21-8051-3AC8EB1637EA}"/>
                  </a:ext>
                </a:extLst>
              </p:cNvPr>
              <p:cNvSpPr txBox="1"/>
              <p:nvPr/>
            </p:nvSpPr>
            <p:spPr>
              <a:xfrm>
                <a:off x="8680913" y="2895161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73FCB4B6-B9EA-4D21-8051-3AC8EB163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913" y="2895161"/>
                <a:ext cx="437619" cy="215444"/>
              </a:xfrm>
              <a:prstGeom prst="rect">
                <a:avLst/>
              </a:prstGeom>
              <a:blipFill>
                <a:blip r:embed="rId16"/>
                <a:stretch>
                  <a:fillRect l="-8333" r="-8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A2E4467-1629-42EF-87E3-8224E58536F9}"/>
                  </a:ext>
                </a:extLst>
              </p:cNvPr>
              <p:cNvSpPr txBox="1"/>
              <p:nvPr/>
            </p:nvSpPr>
            <p:spPr>
              <a:xfrm>
                <a:off x="8643553" y="2502601"/>
                <a:ext cx="5012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A2E4467-1629-42EF-87E3-8224E5853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3553" y="2502601"/>
                <a:ext cx="501291" cy="184666"/>
              </a:xfrm>
              <a:prstGeom prst="rect">
                <a:avLst/>
              </a:prstGeom>
              <a:blipFill>
                <a:blip r:embed="rId17"/>
                <a:stretch>
                  <a:fillRect l="-6098" r="-73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24A81E72-7134-4C25-AA5F-045C06BB0B0C}"/>
                  </a:ext>
                </a:extLst>
              </p:cNvPr>
              <p:cNvSpPr txBox="1"/>
              <p:nvPr/>
            </p:nvSpPr>
            <p:spPr>
              <a:xfrm>
                <a:off x="8680913" y="3348897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10,30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24A81E72-7134-4C25-AA5F-045C06BB0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913" y="3348897"/>
                <a:ext cx="474489" cy="215444"/>
              </a:xfrm>
              <a:prstGeom prst="rect">
                <a:avLst/>
              </a:prstGeom>
              <a:blipFill>
                <a:blip r:embed="rId18"/>
                <a:stretch>
                  <a:fillRect l="-7692" r="-7692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155F21A3-329F-4509-873F-1C5149829BC0}"/>
                  </a:ext>
                </a:extLst>
              </p:cNvPr>
              <p:cNvSpPr txBox="1"/>
              <p:nvPr/>
            </p:nvSpPr>
            <p:spPr>
              <a:xfrm>
                <a:off x="8171940" y="2899693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155F21A3-329F-4509-873F-1C5149829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940" y="2899693"/>
                <a:ext cx="437619" cy="215444"/>
              </a:xfrm>
              <a:prstGeom prst="rect">
                <a:avLst/>
              </a:prstGeom>
              <a:blipFill>
                <a:blip r:embed="rId19"/>
                <a:stretch>
                  <a:fillRect l="-8451" r="-9859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2FA8A62-2892-4BF1-8495-4C00DC18AABF}"/>
                  </a:ext>
                </a:extLst>
              </p:cNvPr>
              <p:cNvSpPr txBox="1"/>
              <p:nvPr/>
            </p:nvSpPr>
            <p:spPr>
              <a:xfrm>
                <a:off x="8134580" y="2496742"/>
                <a:ext cx="5012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2FA8A62-2892-4BF1-8495-4C00DC18A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580" y="2496742"/>
                <a:ext cx="501291" cy="184666"/>
              </a:xfrm>
              <a:prstGeom prst="rect">
                <a:avLst/>
              </a:prstGeom>
              <a:blipFill>
                <a:blip r:embed="rId20"/>
                <a:stretch>
                  <a:fillRect l="-6024" r="-60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027AF4C8-3C06-4DA5-B9ED-35819927E6A1}"/>
                  </a:ext>
                </a:extLst>
              </p:cNvPr>
              <p:cNvSpPr txBox="1"/>
              <p:nvPr/>
            </p:nvSpPr>
            <p:spPr>
              <a:xfrm>
                <a:off x="8171940" y="3353429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10,14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027AF4C8-3C06-4DA5-B9ED-35819927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940" y="3353429"/>
                <a:ext cx="474489" cy="215444"/>
              </a:xfrm>
              <a:prstGeom prst="rect">
                <a:avLst/>
              </a:prstGeom>
              <a:blipFill>
                <a:blip r:embed="rId21"/>
                <a:stretch>
                  <a:fillRect l="-7792" r="-909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9BF64CF2-75DB-470B-A7E7-60D89C855E38}"/>
                  </a:ext>
                </a:extLst>
              </p:cNvPr>
              <p:cNvSpPr txBox="1"/>
              <p:nvPr/>
            </p:nvSpPr>
            <p:spPr>
              <a:xfrm>
                <a:off x="7640542" y="2901020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2010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9BF64CF2-75DB-470B-A7E7-60D89C855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542" y="2901020"/>
                <a:ext cx="437619" cy="215444"/>
              </a:xfrm>
              <a:prstGeom prst="rect">
                <a:avLst/>
              </a:prstGeom>
              <a:blipFill>
                <a:blip r:embed="rId22"/>
                <a:stretch>
                  <a:fillRect l="-8333" r="-8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FC3E318C-B80A-48B1-94D9-D66093297406}"/>
                  </a:ext>
                </a:extLst>
              </p:cNvPr>
              <p:cNvSpPr txBox="1"/>
              <p:nvPr/>
            </p:nvSpPr>
            <p:spPr>
              <a:xfrm>
                <a:off x="7592791" y="2508460"/>
                <a:ext cx="50129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FC3E318C-B80A-48B1-94D9-D66093297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791" y="2508460"/>
                <a:ext cx="501291" cy="184666"/>
              </a:xfrm>
              <a:prstGeom prst="rect">
                <a:avLst/>
              </a:prstGeom>
              <a:blipFill>
                <a:blip r:embed="rId23"/>
                <a:stretch>
                  <a:fillRect l="-6098" r="-7317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D811FDFC-E785-42F7-940D-4DE7B7A604C2}"/>
                  </a:ext>
                </a:extLst>
              </p:cNvPr>
              <p:cNvSpPr txBox="1"/>
              <p:nvPr/>
            </p:nvSpPr>
            <p:spPr>
              <a:xfrm>
                <a:off x="7640542" y="3354756"/>
                <a:ext cx="3751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9,98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D811FDFC-E785-42F7-940D-4DE7B7A60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542" y="3354756"/>
                <a:ext cx="375103" cy="215444"/>
              </a:xfrm>
              <a:prstGeom prst="rect">
                <a:avLst/>
              </a:prstGeom>
              <a:blipFill>
                <a:blip r:embed="rId24"/>
                <a:stretch>
                  <a:fillRect l="-9677" r="-967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Pijl: gekromd omhoog 48">
            <a:extLst>
              <a:ext uri="{FF2B5EF4-FFF2-40B4-BE49-F238E27FC236}">
                <a16:creationId xmlns:a16="http://schemas.microsoft.com/office/drawing/2014/main" id="{D0D1339B-21EE-4505-A965-34A7DFDC905E}"/>
              </a:ext>
            </a:extLst>
          </p:cNvPr>
          <p:cNvSpPr/>
          <p:nvPr/>
        </p:nvSpPr>
        <p:spPr>
          <a:xfrm>
            <a:off x="9964882" y="3601373"/>
            <a:ext cx="633843" cy="2154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4CD26317-24FC-4162-A6C7-5EB00FF32D68}"/>
                  </a:ext>
                </a:extLst>
              </p:cNvPr>
              <p:cNvSpPr txBox="1"/>
              <p:nvPr/>
            </p:nvSpPr>
            <p:spPr>
              <a:xfrm>
                <a:off x="10035699" y="3903188"/>
                <a:ext cx="51456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1,016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4CD26317-24FC-4162-A6C7-5EB00FF32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5699" y="3903188"/>
                <a:ext cx="514563" cy="184666"/>
              </a:xfrm>
              <a:prstGeom prst="rect">
                <a:avLst/>
              </a:prstGeom>
              <a:blipFill>
                <a:blip r:embed="rId25"/>
                <a:stretch>
                  <a:fillRect l="-3529" r="-7059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Pijl: gekromd omhoog 50">
            <a:extLst>
              <a:ext uri="{FF2B5EF4-FFF2-40B4-BE49-F238E27FC236}">
                <a16:creationId xmlns:a16="http://schemas.microsoft.com/office/drawing/2014/main" id="{BFD32941-429B-4C5E-97E1-260375082B10}"/>
              </a:ext>
            </a:extLst>
          </p:cNvPr>
          <p:cNvSpPr/>
          <p:nvPr/>
        </p:nvSpPr>
        <p:spPr>
          <a:xfrm flipH="1">
            <a:off x="9336715" y="3623206"/>
            <a:ext cx="633842" cy="21543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8E92A70-AA69-4B8C-9575-984CC0501D20}"/>
                  </a:ext>
                </a:extLst>
              </p:cNvPr>
              <p:cNvSpPr txBox="1"/>
              <p:nvPr/>
            </p:nvSpPr>
            <p:spPr>
              <a:xfrm>
                <a:off x="9430234" y="3915122"/>
                <a:ext cx="4964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:1,016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8E92A70-AA69-4B8C-9575-984CC0501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0234" y="3915122"/>
                <a:ext cx="496418" cy="184666"/>
              </a:xfrm>
              <a:prstGeom prst="rect">
                <a:avLst/>
              </a:prstGeom>
              <a:blipFill>
                <a:blip r:embed="rId26"/>
                <a:stretch>
                  <a:fillRect l="-3704" r="-8642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Pijl: gekromd omhoog 53">
            <a:extLst>
              <a:ext uri="{FF2B5EF4-FFF2-40B4-BE49-F238E27FC236}">
                <a16:creationId xmlns:a16="http://schemas.microsoft.com/office/drawing/2014/main" id="{A58EC5C8-6DC2-4E32-9FB2-6101D41E4D38}"/>
              </a:ext>
            </a:extLst>
          </p:cNvPr>
          <p:cNvSpPr/>
          <p:nvPr/>
        </p:nvSpPr>
        <p:spPr>
          <a:xfrm flipH="1">
            <a:off x="8803311" y="3630132"/>
            <a:ext cx="633842" cy="21543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0C8C3C61-4C9D-45C3-A80E-1079DF048512}"/>
                  </a:ext>
                </a:extLst>
              </p:cNvPr>
              <p:cNvSpPr txBox="1"/>
              <p:nvPr/>
            </p:nvSpPr>
            <p:spPr>
              <a:xfrm>
                <a:off x="8886439" y="3922048"/>
                <a:ext cx="4964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:1,016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0C8C3C61-4C9D-45C3-A80E-1079DF048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439" y="3922048"/>
                <a:ext cx="496418" cy="184666"/>
              </a:xfrm>
              <a:prstGeom prst="rect">
                <a:avLst/>
              </a:prstGeom>
              <a:blipFill>
                <a:blip r:embed="rId26"/>
                <a:stretch>
                  <a:fillRect l="-3704" r="-8642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Pijl: gekromd omhoog 55">
            <a:extLst>
              <a:ext uri="{FF2B5EF4-FFF2-40B4-BE49-F238E27FC236}">
                <a16:creationId xmlns:a16="http://schemas.microsoft.com/office/drawing/2014/main" id="{11634907-8A87-4920-8E10-72C165B44DBF}"/>
              </a:ext>
            </a:extLst>
          </p:cNvPr>
          <p:cNvSpPr/>
          <p:nvPr/>
        </p:nvSpPr>
        <p:spPr>
          <a:xfrm flipH="1">
            <a:off x="8274895" y="3637975"/>
            <a:ext cx="633842" cy="21543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3DC59992-85B1-4682-ABD4-0F17B6991A2F}"/>
                  </a:ext>
                </a:extLst>
              </p:cNvPr>
              <p:cNvSpPr txBox="1"/>
              <p:nvPr/>
            </p:nvSpPr>
            <p:spPr>
              <a:xfrm>
                <a:off x="8358023" y="3929891"/>
                <a:ext cx="4964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:1,016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3DC59992-85B1-4682-ABD4-0F17B6991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023" y="3929891"/>
                <a:ext cx="496418" cy="184666"/>
              </a:xfrm>
              <a:prstGeom prst="rect">
                <a:avLst/>
              </a:prstGeom>
              <a:blipFill>
                <a:blip r:embed="rId26"/>
                <a:stretch>
                  <a:fillRect l="-3659" r="-73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Pijl: gekromd omhoog 57">
            <a:extLst>
              <a:ext uri="{FF2B5EF4-FFF2-40B4-BE49-F238E27FC236}">
                <a16:creationId xmlns:a16="http://schemas.microsoft.com/office/drawing/2014/main" id="{503F3702-CB9A-481C-9B54-CE7DF41C4556}"/>
              </a:ext>
            </a:extLst>
          </p:cNvPr>
          <p:cNvSpPr/>
          <p:nvPr/>
        </p:nvSpPr>
        <p:spPr>
          <a:xfrm flipH="1">
            <a:off x="7712812" y="3660276"/>
            <a:ext cx="633842" cy="215436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2B5D491F-124F-44A3-BFEC-7007B5299F86}"/>
                  </a:ext>
                </a:extLst>
              </p:cNvPr>
              <p:cNvSpPr txBox="1"/>
              <p:nvPr/>
            </p:nvSpPr>
            <p:spPr>
              <a:xfrm>
                <a:off x="7795940" y="3952192"/>
                <a:ext cx="4964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:1,016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2B5D491F-124F-44A3-BFEC-7007B5299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940" y="3952192"/>
                <a:ext cx="496418" cy="184666"/>
              </a:xfrm>
              <a:prstGeom prst="rect">
                <a:avLst/>
              </a:prstGeom>
              <a:blipFill>
                <a:blip r:embed="rId26"/>
                <a:stretch>
                  <a:fillRect l="-3704" r="-8642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93119815-B651-4FD1-893E-9D5A2C7DD05A}"/>
                  </a:ext>
                </a:extLst>
              </p:cNvPr>
              <p:cNvSpPr txBox="1"/>
              <p:nvPr/>
            </p:nvSpPr>
            <p:spPr>
              <a:xfrm>
                <a:off x="3174816" y="2244719"/>
                <a:ext cx="752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93119815-B651-4FD1-893E-9D5A2C7DD0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816" y="2244719"/>
                <a:ext cx="752642" cy="276999"/>
              </a:xfrm>
              <a:prstGeom prst="rect">
                <a:avLst/>
              </a:prstGeom>
              <a:blipFill>
                <a:blip r:embed="rId27"/>
                <a:stretch>
                  <a:fillRect l="-6504" r="-731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D904A30-0F5F-4929-B833-E520294C4AA2}"/>
                  </a:ext>
                </a:extLst>
              </p:cNvPr>
              <p:cNvSpPr txBox="1"/>
              <p:nvPr/>
            </p:nvSpPr>
            <p:spPr>
              <a:xfrm>
                <a:off x="733805" y="2198553"/>
                <a:ext cx="2430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1 januari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2010</m:t>
                    </m:r>
                  </m:oMath>
                </a14:m>
                <a:r>
                  <a:rPr lang="nl-NL" dirty="0"/>
                  <a:t> hoort bij</a:t>
                </a:r>
              </a:p>
            </p:txBody>
          </p:sp>
        </mc:Choice>
        <mc:Fallback xmlns="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9D904A30-0F5F-4929-B833-E520294C4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05" y="2198553"/>
                <a:ext cx="2430474" cy="369332"/>
              </a:xfrm>
              <a:prstGeom prst="rect">
                <a:avLst/>
              </a:prstGeom>
              <a:blipFill>
                <a:blip r:embed="rId28"/>
                <a:stretch>
                  <a:fillRect l="-2005" t="-10000" r="-125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751AA95F-C7A3-45F0-80D7-61891C9E6745}"/>
                  </a:ext>
                </a:extLst>
              </p:cNvPr>
              <p:cNvSpPr txBox="1"/>
              <p:nvPr/>
            </p:nvSpPr>
            <p:spPr>
              <a:xfrm>
                <a:off x="781708" y="2722776"/>
                <a:ext cx="21260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=10,63∙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751AA95F-C7A3-45F0-80D7-61891C9E6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8" y="2722776"/>
                <a:ext cx="2126031" cy="276999"/>
              </a:xfrm>
              <a:prstGeom prst="rect">
                <a:avLst/>
              </a:prstGeom>
              <a:blipFill>
                <a:blip r:embed="rId29"/>
                <a:stretch>
                  <a:fillRect l="-287" t="-444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DAC527F-25AB-44D2-BE9C-EC97AA4212FB}"/>
                  </a:ext>
                </a:extLst>
              </p:cNvPr>
              <p:cNvSpPr txBox="1"/>
              <p:nvPr/>
            </p:nvSpPr>
            <p:spPr>
              <a:xfrm>
                <a:off x="2884173" y="2717687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=9,976…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DAC527F-25AB-44D2-BE9C-EC97AA421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173" y="2717687"/>
                <a:ext cx="1062791" cy="276999"/>
              </a:xfrm>
              <a:prstGeom prst="rect">
                <a:avLst/>
              </a:prstGeom>
              <a:blipFill>
                <a:blip r:embed="rId30"/>
                <a:stretch>
                  <a:fillRect l="-172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E90936C-CD8E-419E-B287-B935FE5BDEB5}"/>
                  </a:ext>
                </a:extLst>
              </p:cNvPr>
              <p:cNvSpPr txBox="1"/>
              <p:nvPr/>
            </p:nvSpPr>
            <p:spPr>
              <a:xfrm>
                <a:off x="781708" y="3267057"/>
                <a:ext cx="5982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Op 1 januari 2010 waren er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𝟗𝟖</m:t>
                    </m:r>
                  </m:oMath>
                </a14:m>
                <a:r>
                  <a:rPr lang="nl-NL" b="1" dirty="0"/>
                  <a:t> miljoen inwoners</a:t>
                </a:r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9E90936C-CD8E-419E-B287-B935FE5BD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8" y="3267057"/>
                <a:ext cx="5982985" cy="369332"/>
              </a:xfrm>
              <a:prstGeom prst="rect">
                <a:avLst/>
              </a:prstGeom>
              <a:blipFill>
                <a:blip r:embed="rId31"/>
                <a:stretch>
                  <a:fillRect l="-815" t="-9836" r="-10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D4CBCBF-2FB0-41B7-9C6E-C9F59AB07438}"/>
                  </a:ext>
                </a:extLst>
              </p:cNvPr>
              <p:cNvSpPr txBox="1"/>
              <p:nvPr/>
            </p:nvSpPr>
            <p:spPr>
              <a:xfrm>
                <a:off x="939086" y="4745617"/>
                <a:ext cx="44503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vermenigvuldigingsfactor per jaar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1,016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D4CBCBF-2FB0-41B7-9C6E-C9F59AB07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086" y="4745617"/>
                <a:ext cx="4450385" cy="369332"/>
              </a:xfrm>
              <a:prstGeom prst="rect">
                <a:avLst/>
              </a:prstGeom>
              <a:blipFill>
                <a:blip r:embed="rId32"/>
                <a:stretch>
                  <a:fillRect l="-109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hthoek 59">
            <a:extLst>
              <a:ext uri="{FF2B5EF4-FFF2-40B4-BE49-F238E27FC236}">
                <a16:creationId xmlns:a16="http://schemas.microsoft.com/office/drawing/2014/main" id="{A0FBBD36-A318-4A4F-AEA0-0E632D87FEE4}"/>
              </a:ext>
            </a:extLst>
          </p:cNvPr>
          <p:cNvSpPr/>
          <p:nvPr/>
        </p:nvSpPr>
        <p:spPr>
          <a:xfrm>
            <a:off x="3500928" y="1332623"/>
            <a:ext cx="3492154" cy="264261"/>
          </a:xfrm>
          <a:prstGeom prst="rect">
            <a:avLst/>
          </a:prstGeom>
          <a:noFill/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D89BE22-8E84-4340-A1DD-AC50ABD694C5}"/>
                  </a:ext>
                </a:extLst>
              </p:cNvPr>
              <p:cNvSpPr txBox="1"/>
              <p:nvPr/>
            </p:nvSpPr>
            <p:spPr>
              <a:xfrm>
                <a:off x="945829" y="5153926"/>
                <a:ext cx="46562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ook in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2025</m:t>
                    </m:r>
                  </m:oMath>
                </a14:m>
                <a:r>
                  <a:rPr lang="nl-NL" dirty="0"/>
                  <a:t> is de groeifactor per jaar 1,016</a:t>
                </a:r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D89BE22-8E84-4340-A1DD-AC50ABD69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29" y="5153926"/>
                <a:ext cx="4656211" cy="369332"/>
              </a:xfrm>
              <a:prstGeom prst="rect">
                <a:avLst/>
              </a:prstGeom>
              <a:blipFill>
                <a:blip r:embed="rId33"/>
                <a:stretch>
                  <a:fillRect l="-1047" t="-8197" r="-13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F3AAEB5-09AE-44AC-BDAD-DB548515C9EE}"/>
                  </a:ext>
                </a:extLst>
              </p:cNvPr>
              <p:cNvSpPr txBox="1"/>
              <p:nvPr/>
            </p:nvSpPr>
            <p:spPr>
              <a:xfrm>
                <a:off x="1008163" y="5791201"/>
                <a:ext cx="38227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procentuele toename is 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F3AAEB5-09AE-44AC-BDAD-DB548515C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163" y="5791201"/>
                <a:ext cx="3822713" cy="369332"/>
              </a:xfrm>
              <a:prstGeom prst="rect">
                <a:avLst/>
              </a:prstGeom>
              <a:blipFill>
                <a:blip r:embed="rId34"/>
                <a:stretch>
                  <a:fillRect l="-127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59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2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/>
      <p:bldP spid="54" grpId="0" animBg="1"/>
      <p:bldP spid="55" grpId="0"/>
      <p:bldP spid="56" grpId="0" animBg="1"/>
      <p:bldP spid="57" grpId="0"/>
      <p:bldP spid="58" grpId="0" animBg="1"/>
      <p:bldP spid="59" grpId="0"/>
      <p:bldP spid="2" grpId="0"/>
      <p:bldP spid="5" grpId="0"/>
      <p:bldP spid="53" grpId="0"/>
      <p:bldP spid="7" grpId="0"/>
      <p:bldP spid="8" grpId="0"/>
      <p:bldP spid="9" grpId="0"/>
      <p:bldP spid="60" grpId="0" animBg="1"/>
      <p:bldP spid="11" grpId="0"/>
      <p:bldP spid="1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162</TotalTime>
  <Words>297</Words>
  <Application>Microsoft Office PowerPoint</Application>
  <PresentationFormat>Breedbeeld</PresentationFormat>
  <Paragraphs>76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14</cp:revision>
  <dcterms:created xsi:type="dcterms:W3CDTF">2019-11-01T11:26:29Z</dcterms:created>
  <dcterms:modified xsi:type="dcterms:W3CDTF">2019-11-03T08:29:43Z</dcterms:modified>
</cp:coreProperties>
</file>