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0" r:id="rId5"/>
    <p:sldId id="259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3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618BA-17B0-406E-8F43-8673A04106A3}" type="datetimeFigureOut">
              <a:rPr lang="nl-NL" smtClean="0"/>
              <a:t>26-10-2019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0F3E-AAA3-4A85-A598-AC8D5AC1BE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3411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618BA-17B0-406E-8F43-8673A04106A3}" type="datetimeFigureOut">
              <a:rPr lang="nl-NL" smtClean="0"/>
              <a:t>26-10-2019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0F3E-AAA3-4A85-A598-AC8D5AC1BE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8126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618BA-17B0-406E-8F43-8673A04106A3}" type="datetimeFigureOut">
              <a:rPr lang="nl-NL" smtClean="0"/>
              <a:t>26-10-2019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0F3E-AAA3-4A85-A598-AC8D5AC1BE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3104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618BA-17B0-406E-8F43-8673A04106A3}" type="datetimeFigureOut">
              <a:rPr lang="nl-NL" smtClean="0"/>
              <a:t>26-10-2019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0F3E-AAA3-4A85-A598-AC8D5AC1BE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2338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618BA-17B0-406E-8F43-8673A04106A3}" type="datetimeFigureOut">
              <a:rPr lang="nl-NL" smtClean="0"/>
              <a:t>26-10-2019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0F3E-AAA3-4A85-A598-AC8D5AC1BE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6891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618BA-17B0-406E-8F43-8673A04106A3}" type="datetimeFigureOut">
              <a:rPr lang="nl-NL" smtClean="0"/>
              <a:t>26-10-2019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0F3E-AAA3-4A85-A598-AC8D5AC1BE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7926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618BA-17B0-406E-8F43-8673A04106A3}" type="datetimeFigureOut">
              <a:rPr lang="nl-NL" smtClean="0"/>
              <a:t>26-10-2019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0F3E-AAA3-4A85-A598-AC8D5AC1BE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8559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618BA-17B0-406E-8F43-8673A04106A3}" type="datetimeFigureOut">
              <a:rPr lang="nl-NL" smtClean="0"/>
              <a:t>26-10-2019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0F3E-AAA3-4A85-A598-AC8D5AC1BE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0160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618BA-17B0-406E-8F43-8673A04106A3}" type="datetimeFigureOut">
              <a:rPr lang="nl-NL" smtClean="0"/>
              <a:t>26-10-2019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0F3E-AAA3-4A85-A598-AC8D5AC1BE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3928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618BA-17B0-406E-8F43-8673A04106A3}" type="datetimeFigureOut">
              <a:rPr lang="nl-NL" smtClean="0"/>
              <a:t>26-10-2019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0F3E-AAA3-4A85-A598-AC8D5AC1BE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6606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618BA-17B0-406E-8F43-8673A04106A3}" type="datetimeFigureOut">
              <a:rPr lang="nl-NL" smtClean="0"/>
              <a:t>26-10-2019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0F3E-AAA3-4A85-A598-AC8D5AC1BE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717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618BA-17B0-406E-8F43-8673A04106A3}" type="datetimeFigureOut">
              <a:rPr lang="nl-NL" smtClean="0"/>
              <a:t>26-10-2019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A0F3E-AAA3-4A85-A598-AC8D5AC1BE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2788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22.png"/><Relationship Id="rId18" Type="http://schemas.openxmlformats.org/officeDocument/2006/relationships/image" Target="../media/image26.png"/><Relationship Id="rId3" Type="http://schemas.openxmlformats.org/officeDocument/2006/relationships/image" Target="../media/image2.jpg"/><Relationship Id="rId7" Type="http://schemas.openxmlformats.org/officeDocument/2006/relationships/image" Target="../media/image19.png"/><Relationship Id="rId12" Type="http://schemas.openxmlformats.org/officeDocument/2006/relationships/image" Target="../media/image21.png"/><Relationship Id="rId17" Type="http://schemas.openxmlformats.org/officeDocument/2006/relationships/image" Target="../media/image25.png"/><Relationship Id="rId2" Type="http://schemas.openxmlformats.org/officeDocument/2006/relationships/image" Target="../media/image1.jpg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27.png"/><Relationship Id="rId4" Type="http://schemas.openxmlformats.org/officeDocument/2006/relationships/image" Target="../media/image3.png"/><Relationship Id="rId9" Type="http://schemas.openxmlformats.org/officeDocument/2006/relationships/image" Target="../media/image20.png"/><Relationship Id="rId1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3" Type="http://schemas.openxmlformats.org/officeDocument/2006/relationships/image" Target="../media/image3.jp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Relationship Id="rId14" Type="http://schemas.openxmlformats.org/officeDocument/2006/relationships/image" Target="../media/image3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3" Type="http://schemas.openxmlformats.org/officeDocument/2006/relationships/image" Target="../media/image29.png"/><Relationship Id="rId7" Type="http://schemas.openxmlformats.org/officeDocument/2006/relationships/image" Target="../media/image37.png"/><Relationship Id="rId12" Type="http://schemas.openxmlformats.org/officeDocument/2006/relationships/image" Target="../media/image4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6.png"/><Relationship Id="rId11" Type="http://schemas.openxmlformats.org/officeDocument/2006/relationships/image" Target="../media/image43.png"/><Relationship Id="rId5" Type="http://schemas.openxmlformats.org/officeDocument/2006/relationships/image" Target="../media/image31.png"/><Relationship Id="rId15" Type="http://schemas.openxmlformats.org/officeDocument/2006/relationships/image" Target="../media/image47.png"/><Relationship Id="rId10" Type="http://schemas.openxmlformats.org/officeDocument/2006/relationships/image" Target="../media/image42.png"/><Relationship Id="rId4" Type="http://schemas.openxmlformats.org/officeDocument/2006/relationships/image" Target="../media/image30.png"/><Relationship Id="rId9" Type="http://schemas.openxmlformats.org/officeDocument/2006/relationships/image" Target="../media/image4.jpg"/><Relationship Id="rId14" Type="http://schemas.openxmlformats.org/officeDocument/2006/relationships/image" Target="../media/image4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13" Type="http://schemas.openxmlformats.org/officeDocument/2006/relationships/image" Target="../media/image56.png"/><Relationship Id="rId18" Type="http://schemas.openxmlformats.org/officeDocument/2006/relationships/image" Target="../media/image61.png"/><Relationship Id="rId3" Type="http://schemas.openxmlformats.org/officeDocument/2006/relationships/image" Target="../media/image28.png"/><Relationship Id="rId21" Type="http://schemas.openxmlformats.org/officeDocument/2006/relationships/image" Target="../media/image64.png"/><Relationship Id="rId7" Type="http://schemas.openxmlformats.org/officeDocument/2006/relationships/image" Target="../media/image50.png"/><Relationship Id="rId12" Type="http://schemas.openxmlformats.org/officeDocument/2006/relationships/image" Target="../media/image55.png"/><Relationship Id="rId17" Type="http://schemas.openxmlformats.org/officeDocument/2006/relationships/image" Target="../media/image60.png"/><Relationship Id="rId2" Type="http://schemas.openxmlformats.org/officeDocument/2006/relationships/image" Target="../media/image5.jpg"/><Relationship Id="rId16" Type="http://schemas.openxmlformats.org/officeDocument/2006/relationships/image" Target="../media/image59.png"/><Relationship Id="rId20" Type="http://schemas.openxmlformats.org/officeDocument/2006/relationships/image" Target="../media/image6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5" Type="http://schemas.openxmlformats.org/officeDocument/2006/relationships/image" Target="../media/image48.png"/><Relationship Id="rId15" Type="http://schemas.openxmlformats.org/officeDocument/2006/relationships/image" Target="../media/image58.png"/><Relationship Id="rId10" Type="http://schemas.openxmlformats.org/officeDocument/2006/relationships/image" Target="../media/image53.png"/><Relationship Id="rId19" Type="http://schemas.openxmlformats.org/officeDocument/2006/relationships/image" Target="../media/image62.png"/><Relationship Id="rId4" Type="http://schemas.openxmlformats.org/officeDocument/2006/relationships/image" Target="../media/image41.png"/><Relationship Id="rId9" Type="http://schemas.openxmlformats.org/officeDocument/2006/relationships/image" Target="../media/image52.png"/><Relationship Id="rId14" Type="http://schemas.openxmlformats.org/officeDocument/2006/relationships/image" Target="../media/image5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6A54FD5A-963E-42F9-B3E0-C6D64EC5D729}"/>
              </a:ext>
            </a:extLst>
          </p:cNvPr>
          <p:cNvSpPr txBox="1"/>
          <p:nvPr/>
        </p:nvSpPr>
        <p:spPr>
          <a:xfrm>
            <a:off x="523783" y="506028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1F947BA5-39F6-47D7-B4E0-338B68A649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520" y="504333"/>
            <a:ext cx="6186830" cy="1966417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6AEC5E17-6F44-40E4-8915-5950F03F11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665" y="2621170"/>
            <a:ext cx="6015838" cy="792785"/>
          </a:xfrm>
          <a:prstGeom prst="rect">
            <a:avLst/>
          </a:prstGeom>
        </p:spPr>
      </p:pic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16DDD45A-F5AB-4C34-8EF4-FFEA836CC24A}"/>
              </a:ext>
            </a:extLst>
          </p:cNvPr>
          <p:cNvCxnSpPr/>
          <p:nvPr/>
        </p:nvCxnSpPr>
        <p:spPr>
          <a:xfrm>
            <a:off x="9216736" y="2470750"/>
            <a:ext cx="247303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E146FA03-A620-44F1-9AAB-FCD8ED412C07}"/>
              </a:ext>
            </a:extLst>
          </p:cNvPr>
          <p:cNvCxnSpPr/>
          <p:nvPr/>
        </p:nvCxnSpPr>
        <p:spPr>
          <a:xfrm>
            <a:off x="9424555" y="875360"/>
            <a:ext cx="0" cy="186011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78BA30FC-6C2F-4407-A6D3-6593119D0287}"/>
                  </a:ext>
                </a:extLst>
              </p:cNvPr>
              <p:cNvSpPr txBox="1"/>
              <p:nvPr/>
            </p:nvSpPr>
            <p:spPr>
              <a:xfrm>
                <a:off x="9139570" y="854873"/>
                <a:ext cx="1810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78BA30FC-6C2F-4407-A6D3-6593119D02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9570" y="854873"/>
                <a:ext cx="181075" cy="276999"/>
              </a:xfrm>
              <a:prstGeom prst="rect">
                <a:avLst/>
              </a:prstGeom>
              <a:blipFill>
                <a:blip r:embed="rId4"/>
                <a:stretch>
                  <a:fillRect l="-30000" r="-2666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43B10A9C-29DC-419E-8108-9CC5C006B577}"/>
                  </a:ext>
                </a:extLst>
              </p:cNvPr>
              <p:cNvSpPr txBox="1"/>
              <p:nvPr/>
            </p:nvSpPr>
            <p:spPr>
              <a:xfrm>
                <a:off x="11614816" y="2470750"/>
                <a:ext cx="1499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43B10A9C-29DC-419E-8108-9CC5C006B5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14816" y="2470750"/>
                <a:ext cx="149913" cy="276999"/>
              </a:xfrm>
              <a:prstGeom prst="rect">
                <a:avLst/>
              </a:prstGeom>
              <a:blipFill>
                <a:blip r:embed="rId5"/>
                <a:stretch>
                  <a:fillRect l="-32000" r="-28000" b="-434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kstvak 20">
            <a:extLst>
              <a:ext uri="{FF2B5EF4-FFF2-40B4-BE49-F238E27FC236}">
                <a16:creationId xmlns:a16="http://schemas.microsoft.com/office/drawing/2014/main" id="{75D98840-7EA4-4961-ABFC-19BAAF76E8C0}"/>
              </a:ext>
            </a:extLst>
          </p:cNvPr>
          <p:cNvSpPr txBox="1"/>
          <p:nvPr/>
        </p:nvSpPr>
        <p:spPr>
          <a:xfrm>
            <a:off x="8938588" y="567583"/>
            <a:ext cx="14063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haarlengte in cm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670F79C3-7D93-41FE-95D1-A36869509487}"/>
              </a:ext>
            </a:extLst>
          </p:cNvPr>
          <p:cNvSpPr txBox="1"/>
          <p:nvPr/>
        </p:nvSpPr>
        <p:spPr>
          <a:xfrm>
            <a:off x="10573944" y="2760571"/>
            <a:ext cx="1330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tijd in maanden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C1C2FBFB-C775-4CB2-A336-C2EFCED0F84F}"/>
                  </a:ext>
                </a:extLst>
              </p:cNvPr>
              <p:cNvSpPr txBox="1"/>
              <p:nvPr/>
            </p:nvSpPr>
            <p:spPr>
              <a:xfrm>
                <a:off x="9721243" y="3312812"/>
                <a:ext cx="181306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𝑜𝑝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1 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𝑚𝑎𝑎𝑟𝑡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2016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C1C2FBFB-C775-4CB2-A336-C2EFCED0F8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1243" y="3312812"/>
                <a:ext cx="1813060" cy="215444"/>
              </a:xfrm>
              <a:prstGeom prst="rect">
                <a:avLst/>
              </a:prstGeom>
              <a:blipFill>
                <a:blip r:embed="rId6"/>
                <a:stretch>
                  <a:fillRect l="-1684" r="-1684" b="-222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kstvak 24">
            <a:extLst>
              <a:ext uri="{FF2B5EF4-FFF2-40B4-BE49-F238E27FC236}">
                <a16:creationId xmlns:a16="http://schemas.microsoft.com/office/drawing/2014/main" id="{A135C35F-FF47-46F3-B511-F532127BFE89}"/>
              </a:ext>
            </a:extLst>
          </p:cNvPr>
          <p:cNvSpPr txBox="1"/>
          <p:nvPr/>
        </p:nvSpPr>
        <p:spPr>
          <a:xfrm>
            <a:off x="969423" y="3705950"/>
            <a:ext cx="59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Ans: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90BA3C1C-9D1F-4710-A9EF-C6D2B9B342B6}"/>
                  </a:ext>
                </a:extLst>
              </p:cNvPr>
              <p:cNvSpPr txBox="1"/>
              <p:nvPr/>
            </p:nvSpPr>
            <p:spPr>
              <a:xfrm>
                <a:off x="1628699" y="3739169"/>
                <a:ext cx="13946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90BA3C1C-9D1F-4710-A9EF-C6D2B9B342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8699" y="3739169"/>
                <a:ext cx="1394677" cy="276999"/>
              </a:xfrm>
              <a:prstGeom prst="rect">
                <a:avLst/>
              </a:prstGeom>
              <a:blipFill>
                <a:blip r:embed="rId7"/>
                <a:stretch>
                  <a:fillRect l="-3493" r="-3057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kstvak 26">
            <a:extLst>
              <a:ext uri="{FF2B5EF4-FFF2-40B4-BE49-F238E27FC236}">
                <a16:creationId xmlns:a16="http://schemas.microsoft.com/office/drawing/2014/main" id="{DB9674C3-B754-4549-ABC2-92DB00114EB7}"/>
              </a:ext>
            </a:extLst>
          </p:cNvPr>
          <p:cNvSpPr txBox="1"/>
          <p:nvPr/>
        </p:nvSpPr>
        <p:spPr>
          <a:xfrm>
            <a:off x="3173258" y="3685168"/>
            <a:ext cx="560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hthoek 27">
                <a:extLst>
                  <a:ext uri="{FF2B5EF4-FFF2-40B4-BE49-F238E27FC236}">
                    <a16:creationId xmlns:a16="http://schemas.microsoft.com/office/drawing/2014/main" id="{1BC5642C-FA8B-4C3B-91E4-DDAC54B6A49D}"/>
                  </a:ext>
                </a:extLst>
              </p:cNvPr>
              <p:cNvSpPr/>
              <p:nvPr/>
            </p:nvSpPr>
            <p:spPr>
              <a:xfrm>
                <a:off x="3733411" y="3531657"/>
                <a:ext cx="938847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nl-N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8" name="Rechthoek 27">
                <a:extLst>
                  <a:ext uri="{FF2B5EF4-FFF2-40B4-BE49-F238E27FC236}">
                    <a16:creationId xmlns:a16="http://schemas.microsoft.com/office/drawing/2014/main" id="{1BC5642C-FA8B-4C3B-91E4-DDAC54B6A4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411" y="3531657"/>
                <a:ext cx="938847" cy="61093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17EA9A1C-70CE-4C73-ABFF-DBEC50BE2152}"/>
                  </a:ext>
                </a:extLst>
              </p:cNvPr>
              <p:cNvSpPr txBox="1"/>
              <p:nvPr/>
            </p:nvSpPr>
            <p:spPr>
              <a:xfrm>
                <a:off x="4644910" y="3577823"/>
                <a:ext cx="1175002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9,1−6,4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4−1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17EA9A1C-70CE-4C73-ABFF-DBEC50BE21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910" y="3577823"/>
                <a:ext cx="1175002" cy="5186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7A9A2B75-E144-4822-A4E6-C1A35499E3BC}"/>
                  </a:ext>
                </a:extLst>
              </p:cNvPr>
              <p:cNvSpPr txBox="1"/>
              <p:nvPr/>
            </p:nvSpPr>
            <p:spPr>
              <a:xfrm>
                <a:off x="9721243" y="3701907"/>
                <a:ext cx="170540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=1 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𝑜𝑝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1 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𝑎𝑝𝑟𝑖𝑙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2016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7A9A2B75-E144-4822-A4E6-C1A35499E3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1243" y="3701907"/>
                <a:ext cx="1705403" cy="215444"/>
              </a:xfrm>
              <a:prstGeom prst="rect">
                <a:avLst/>
              </a:prstGeom>
              <a:blipFill>
                <a:blip r:embed="rId10"/>
                <a:stretch>
                  <a:fillRect l="-1792" r="-2151" b="-30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hthoek 30">
            <a:extLst>
              <a:ext uri="{FF2B5EF4-FFF2-40B4-BE49-F238E27FC236}">
                <a16:creationId xmlns:a16="http://schemas.microsoft.com/office/drawing/2014/main" id="{6B3B6320-6EAB-4D7E-ADA3-DEE1C15ED5AD}"/>
              </a:ext>
            </a:extLst>
          </p:cNvPr>
          <p:cNvSpPr/>
          <p:nvPr/>
        </p:nvSpPr>
        <p:spPr>
          <a:xfrm rot="5400000">
            <a:off x="10298176" y="4013877"/>
            <a:ext cx="446809" cy="2909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570A160B-2401-446F-AA64-895A4D8B38E6}"/>
                  </a:ext>
                </a:extLst>
              </p:cNvPr>
              <p:cNvSpPr txBox="1"/>
              <p:nvPr/>
            </p:nvSpPr>
            <p:spPr>
              <a:xfrm>
                <a:off x="9721243" y="4406279"/>
                <a:ext cx="158838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=4 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𝑜𝑝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1 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𝑗𝑢𝑙𝑖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2016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570A160B-2401-446F-AA64-895A4D8B38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1243" y="4406279"/>
                <a:ext cx="1588384" cy="215444"/>
              </a:xfrm>
              <a:prstGeom prst="rect">
                <a:avLst/>
              </a:prstGeom>
              <a:blipFill>
                <a:blip r:embed="rId11"/>
                <a:stretch>
                  <a:fillRect l="-2308" r="-1923" b="-3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F732BF8F-5B68-4B16-9CAC-0B0F6324963C}"/>
                  </a:ext>
                </a:extLst>
              </p:cNvPr>
              <p:cNvSpPr txBox="1"/>
              <p:nvPr/>
            </p:nvSpPr>
            <p:spPr>
              <a:xfrm>
                <a:off x="5891715" y="3731334"/>
                <a:ext cx="5947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F732BF8F-5B68-4B16-9CAC-0B0F632496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1715" y="3731334"/>
                <a:ext cx="594715" cy="276999"/>
              </a:xfrm>
              <a:prstGeom prst="rect">
                <a:avLst/>
              </a:prstGeom>
              <a:blipFill>
                <a:blip r:embed="rId12"/>
                <a:stretch>
                  <a:fillRect l="-3061" r="-918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77960BC4-ED94-404D-8BCE-00FCD0A218AA}"/>
                  </a:ext>
                </a:extLst>
              </p:cNvPr>
              <p:cNvSpPr txBox="1"/>
              <p:nvPr/>
            </p:nvSpPr>
            <p:spPr>
              <a:xfrm>
                <a:off x="1052550" y="4507422"/>
                <a:ext cx="20478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nl-NL" b="0" i="0" smtClean="0">
                              <a:latin typeface="Cambria Math" panose="02040503050406030204" pitchFamily="18" charset="0"/>
                            </a:rPr>
                            <m:t>Dus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=0,9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77960BC4-ED94-404D-8BCE-00FCD0A218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550" y="4507422"/>
                <a:ext cx="2047868" cy="276999"/>
              </a:xfrm>
              <a:prstGeom prst="rect">
                <a:avLst/>
              </a:prstGeom>
              <a:blipFill>
                <a:blip r:embed="rId13"/>
                <a:stretch>
                  <a:fillRect l="-2381" r="-2083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kstvak 34">
            <a:extLst>
              <a:ext uri="{FF2B5EF4-FFF2-40B4-BE49-F238E27FC236}">
                <a16:creationId xmlns:a16="http://schemas.microsoft.com/office/drawing/2014/main" id="{8C0F1311-DF40-4BF7-B3C7-001AA5F2D262}"/>
              </a:ext>
            </a:extLst>
          </p:cNvPr>
          <p:cNvSpPr txBox="1"/>
          <p:nvPr/>
        </p:nvSpPr>
        <p:spPr>
          <a:xfrm>
            <a:off x="1052550" y="4924969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door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D74B0D1B-7117-437A-B133-A598CDDFA3A3}"/>
                  </a:ext>
                </a:extLst>
              </p:cNvPr>
              <p:cNvSpPr txBox="1"/>
              <p:nvPr/>
            </p:nvSpPr>
            <p:spPr>
              <a:xfrm>
                <a:off x="1776520" y="4966828"/>
                <a:ext cx="827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 ;6,4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D74B0D1B-7117-437A-B133-A598CDDFA3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6520" y="4966828"/>
                <a:ext cx="827984" cy="276999"/>
              </a:xfrm>
              <a:prstGeom prst="rect">
                <a:avLst/>
              </a:prstGeom>
              <a:blipFill>
                <a:blip r:embed="rId1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DA559515-0CBC-4F54-8BB6-B3BE33B1F58F}"/>
                  </a:ext>
                </a:extLst>
              </p:cNvPr>
              <p:cNvSpPr txBox="1"/>
              <p:nvPr/>
            </p:nvSpPr>
            <p:spPr>
              <a:xfrm rot="10800000">
                <a:off x="2987630" y="4507422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DA559515-0CBC-4F54-8BB6-B3BE33B1F5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2987630" y="4507422"/>
                <a:ext cx="401777" cy="88428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kstvak 37">
            <a:extLst>
              <a:ext uri="{FF2B5EF4-FFF2-40B4-BE49-F238E27FC236}">
                <a16:creationId xmlns:a16="http://schemas.microsoft.com/office/drawing/2014/main" id="{A165D656-A245-4270-8327-0EAD3E03959F}"/>
              </a:ext>
            </a:extLst>
          </p:cNvPr>
          <p:cNvSpPr txBox="1"/>
          <p:nvPr/>
        </p:nvSpPr>
        <p:spPr>
          <a:xfrm>
            <a:off x="3399409" y="4720542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0C28EF29-EA76-4D3C-BD96-E141940DD0C3}"/>
                  </a:ext>
                </a:extLst>
              </p:cNvPr>
              <p:cNvSpPr txBox="1"/>
              <p:nvPr/>
            </p:nvSpPr>
            <p:spPr>
              <a:xfrm>
                <a:off x="4154135" y="4766708"/>
                <a:ext cx="16657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6,4=0,9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∙1+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0C28EF29-EA76-4D3C-BD96-E141940DD0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4135" y="4766708"/>
                <a:ext cx="1665777" cy="276999"/>
              </a:xfrm>
              <a:prstGeom prst="rect">
                <a:avLst/>
              </a:prstGeom>
              <a:blipFill>
                <a:blip r:embed="rId16"/>
                <a:stretch>
                  <a:fillRect l="-2555" r="-219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01722C1A-7DC3-40A7-AB55-D800EDC38117}"/>
                  </a:ext>
                </a:extLst>
              </p:cNvPr>
              <p:cNvSpPr txBox="1"/>
              <p:nvPr/>
            </p:nvSpPr>
            <p:spPr>
              <a:xfrm>
                <a:off x="4154135" y="5233039"/>
                <a:ext cx="13692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6,4−0,9=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01722C1A-7DC3-40A7-AB55-D800EDC381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4135" y="5233039"/>
                <a:ext cx="1369221" cy="276999"/>
              </a:xfrm>
              <a:prstGeom prst="rect">
                <a:avLst/>
              </a:prstGeom>
              <a:blipFill>
                <a:blip r:embed="rId17"/>
                <a:stretch>
                  <a:fillRect l="-3556" r="-311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kstvak 40">
            <a:extLst>
              <a:ext uri="{FF2B5EF4-FFF2-40B4-BE49-F238E27FC236}">
                <a16:creationId xmlns:a16="http://schemas.microsoft.com/office/drawing/2014/main" id="{6F602F64-6B40-48DF-A9D9-B3DFD684E714}"/>
              </a:ext>
            </a:extLst>
          </p:cNvPr>
          <p:cNvSpPr txBox="1"/>
          <p:nvPr/>
        </p:nvSpPr>
        <p:spPr>
          <a:xfrm>
            <a:off x="5703202" y="518687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CCBF8D98-3476-4572-A8B0-286706362232}"/>
                  </a:ext>
                </a:extLst>
              </p:cNvPr>
              <p:cNvSpPr txBox="1"/>
              <p:nvPr/>
            </p:nvSpPr>
            <p:spPr>
              <a:xfrm>
                <a:off x="6189072" y="5222251"/>
                <a:ext cx="7889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CCBF8D98-3476-4572-A8B0-2867063622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9072" y="5222251"/>
                <a:ext cx="788934" cy="276999"/>
              </a:xfrm>
              <a:prstGeom prst="rect">
                <a:avLst/>
              </a:prstGeom>
              <a:blipFill>
                <a:blip r:embed="rId18"/>
                <a:stretch>
                  <a:fillRect l="-6923" r="-692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kstvak 42">
            <a:extLst>
              <a:ext uri="{FF2B5EF4-FFF2-40B4-BE49-F238E27FC236}">
                <a16:creationId xmlns:a16="http://schemas.microsoft.com/office/drawing/2014/main" id="{FEF3D897-7235-4B2A-9B5D-949BAB4A59AE}"/>
              </a:ext>
            </a:extLst>
          </p:cNvPr>
          <p:cNvSpPr txBox="1"/>
          <p:nvPr/>
        </p:nvSpPr>
        <p:spPr>
          <a:xfrm>
            <a:off x="1052550" y="5877888"/>
            <a:ext cx="1423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Formule Ans: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05DD6A43-3B75-4A5D-BACB-A6EC97B37064}"/>
                  </a:ext>
                </a:extLst>
              </p:cNvPr>
              <p:cNvSpPr txBox="1"/>
              <p:nvPr/>
            </p:nvSpPr>
            <p:spPr>
              <a:xfrm>
                <a:off x="2507281" y="5931194"/>
                <a:ext cx="17023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sub>
                      </m:sSub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05DD6A43-3B75-4A5D-BACB-A6EC97B370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7281" y="5931194"/>
                <a:ext cx="1702325" cy="276999"/>
              </a:xfrm>
              <a:prstGeom prst="rect">
                <a:avLst/>
              </a:prstGeom>
              <a:blipFill>
                <a:blip r:embed="rId19"/>
                <a:stretch>
                  <a:fillRect l="-2500" r="-2857" b="-17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hthoek 44">
            <a:extLst>
              <a:ext uri="{FF2B5EF4-FFF2-40B4-BE49-F238E27FC236}">
                <a16:creationId xmlns:a16="http://schemas.microsoft.com/office/drawing/2014/main" id="{C0809030-AEFA-45F4-BE8A-CB5EBB457A9C}"/>
              </a:ext>
            </a:extLst>
          </p:cNvPr>
          <p:cNvSpPr/>
          <p:nvPr/>
        </p:nvSpPr>
        <p:spPr>
          <a:xfrm>
            <a:off x="5050971" y="3895579"/>
            <a:ext cx="181440" cy="2252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Rechthoek 45">
            <a:extLst>
              <a:ext uri="{FF2B5EF4-FFF2-40B4-BE49-F238E27FC236}">
                <a16:creationId xmlns:a16="http://schemas.microsoft.com/office/drawing/2014/main" id="{201FCF7E-C2AA-4E42-858D-82CFA2139C6B}"/>
              </a:ext>
            </a:extLst>
          </p:cNvPr>
          <p:cNvSpPr/>
          <p:nvPr/>
        </p:nvSpPr>
        <p:spPr>
          <a:xfrm>
            <a:off x="5493037" y="3896556"/>
            <a:ext cx="181440" cy="2252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8" name="Rechte verbindingslijn 47">
            <a:extLst>
              <a:ext uri="{FF2B5EF4-FFF2-40B4-BE49-F238E27FC236}">
                <a16:creationId xmlns:a16="http://schemas.microsoft.com/office/drawing/2014/main" id="{FF48B8D9-7429-4E85-8D08-E2DF5C498609}"/>
              </a:ext>
            </a:extLst>
          </p:cNvPr>
          <p:cNvCxnSpPr/>
          <p:nvPr/>
        </p:nvCxnSpPr>
        <p:spPr>
          <a:xfrm>
            <a:off x="1905000" y="2151148"/>
            <a:ext cx="500882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209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 animBg="1"/>
      <p:bldP spid="4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6A54FD5A-963E-42F9-B3E0-C6D64EC5D729}"/>
              </a:ext>
            </a:extLst>
          </p:cNvPr>
          <p:cNvSpPr txBox="1"/>
          <p:nvPr/>
        </p:nvSpPr>
        <p:spPr>
          <a:xfrm>
            <a:off x="523783" y="506028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1F947BA5-39F6-47D7-B4E0-338B68A649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520" y="504333"/>
            <a:ext cx="6186830" cy="1966417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6AEC5E17-6F44-40E4-8915-5950F03F11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665" y="2621170"/>
            <a:ext cx="6015838" cy="792785"/>
          </a:xfrm>
          <a:prstGeom prst="rect">
            <a:avLst/>
          </a:prstGeom>
        </p:spPr>
      </p:pic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16DDD45A-F5AB-4C34-8EF4-FFEA836CC24A}"/>
              </a:ext>
            </a:extLst>
          </p:cNvPr>
          <p:cNvCxnSpPr/>
          <p:nvPr/>
        </p:nvCxnSpPr>
        <p:spPr>
          <a:xfrm>
            <a:off x="9216736" y="2470750"/>
            <a:ext cx="247303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E146FA03-A620-44F1-9AAB-FCD8ED412C07}"/>
              </a:ext>
            </a:extLst>
          </p:cNvPr>
          <p:cNvCxnSpPr/>
          <p:nvPr/>
        </p:nvCxnSpPr>
        <p:spPr>
          <a:xfrm>
            <a:off x="9424555" y="875360"/>
            <a:ext cx="0" cy="186011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78BA30FC-6C2F-4407-A6D3-6593119D0287}"/>
                  </a:ext>
                </a:extLst>
              </p:cNvPr>
              <p:cNvSpPr txBox="1"/>
              <p:nvPr/>
            </p:nvSpPr>
            <p:spPr>
              <a:xfrm>
                <a:off x="9139570" y="854873"/>
                <a:ext cx="1810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78BA30FC-6C2F-4407-A6D3-6593119D02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9570" y="854873"/>
                <a:ext cx="181075" cy="276999"/>
              </a:xfrm>
              <a:prstGeom prst="rect">
                <a:avLst/>
              </a:prstGeom>
              <a:blipFill>
                <a:blip r:embed="rId4"/>
                <a:stretch>
                  <a:fillRect l="-30000" r="-2666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43B10A9C-29DC-419E-8108-9CC5C006B577}"/>
                  </a:ext>
                </a:extLst>
              </p:cNvPr>
              <p:cNvSpPr txBox="1"/>
              <p:nvPr/>
            </p:nvSpPr>
            <p:spPr>
              <a:xfrm>
                <a:off x="11614816" y="2470750"/>
                <a:ext cx="1499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43B10A9C-29DC-419E-8108-9CC5C006B5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14816" y="2470750"/>
                <a:ext cx="149913" cy="276999"/>
              </a:xfrm>
              <a:prstGeom prst="rect">
                <a:avLst/>
              </a:prstGeom>
              <a:blipFill>
                <a:blip r:embed="rId5"/>
                <a:stretch>
                  <a:fillRect l="-32000" r="-28000" b="-434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kstvak 20">
            <a:extLst>
              <a:ext uri="{FF2B5EF4-FFF2-40B4-BE49-F238E27FC236}">
                <a16:creationId xmlns:a16="http://schemas.microsoft.com/office/drawing/2014/main" id="{75D98840-7EA4-4961-ABFC-19BAAF76E8C0}"/>
              </a:ext>
            </a:extLst>
          </p:cNvPr>
          <p:cNvSpPr txBox="1"/>
          <p:nvPr/>
        </p:nvSpPr>
        <p:spPr>
          <a:xfrm>
            <a:off x="8938588" y="567583"/>
            <a:ext cx="14063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haarlengte in cm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670F79C3-7D93-41FE-95D1-A36869509487}"/>
              </a:ext>
            </a:extLst>
          </p:cNvPr>
          <p:cNvSpPr txBox="1"/>
          <p:nvPr/>
        </p:nvSpPr>
        <p:spPr>
          <a:xfrm>
            <a:off x="10573944" y="2760571"/>
            <a:ext cx="1330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tijd in maanden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C1C2FBFB-C775-4CB2-A336-C2EFCED0F84F}"/>
                  </a:ext>
                </a:extLst>
              </p:cNvPr>
              <p:cNvSpPr txBox="1"/>
              <p:nvPr/>
            </p:nvSpPr>
            <p:spPr>
              <a:xfrm>
                <a:off x="9721243" y="3312812"/>
                <a:ext cx="181306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𝑜𝑝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1 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𝑚𝑎𝑎𝑟𝑡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2016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C1C2FBFB-C775-4CB2-A336-C2EFCED0F8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1243" y="3312812"/>
                <a:ext cx="1813060" cy="215444"/>
              </a:xfrm>
              <a:prstGeom prst="rect">
                <a:avLst/>
              </a:prstGeom>
              <a:blipFill>
                <a:blip r:embed="rId6"/>
                <a:stretch>
                  <a:fillRect l="-1684" r="-1684" b="-222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kstvak 24">
            <a:extLst>
              <a:ext uri="{FF2B5EF4-FFF2-40B4-BE49-F238E27FC236}">
                <a16:creationId xmlns:a16="http://schemas.microsoft.com/office/drawing/2014/main" id="{A135C35F-FF47-46F3-B511-F532127BFE89}"/>
              </a:ext>
            </a:extLst>
          </p:cNvPr>
          <p:cNvSpPr txBox="1"/>
          <p:nvPr/>
        </p:nvSpPr>
        <p:spPr>
          <a:xfrm>
            <a:off x="969423" y="3705950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Bo: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90BA3C1C-9D1F-4710-A9EF-C6D2B9B342B6}"/>
                  </a:ext>
                </a:extLst>
              </p:cNvPr>
              <p:cNvSpPr txBox="1"/>
              <p:nvPr/>
            </p:nvSpPr>
            <p:spPr>
              <a:xfrm>
                <a:off x="1628699" y="3739169"/>
                <a:ext cx="14105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90BA3C1C-9D1F-4710-A9EF-C6D2B9B342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8699" y="3739169"/>
                <a:ext cx="1410578" cy="276999"/>
              </a:xfrm>
              <a:prstGeom prst="rect">
                <a:avLst/>
              </a:prstGeom>
              <a:blipFill>
                <a:blip r:embed="rId7"/>
                <a:stretch>
                  <a:fillRect l="-3448" r="-3017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kstvak 26">
            <a:extLst>
              <a:ext uri="{FF2B5EF4-FFF2-40B4-BE49-F238E27FC236}">
                <a16:creationId xmlns:a16="http://schemas.microsoft.com/office/drawing/2014/main" id="{DB9674C3-B754-4549-ABC2-92DB00114EB7}"/>
              </a:ext>
            </a:extLst>
          </p:cNvPr>
          <p:cNvSpPr txBox="1"/>
          <p:nvPr/>
        </p:nvSpPr>
        <p:spPr>
          <a:xfrm>
            <a:off x="3173258" y="3685168"/>
            <a:ext cx="560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hthoek 27">
                <a:extLst>
                  <a:ext uri="{FF2B5EF4-FFF2-40B4-BE49-F238E27FC236}">
                    <a16:creationId xmlns:a16="http://schemas.microsoft.com/office/drawing/2014/main" id="{1BC5642C-FA8B-4C3B-91E4-DDAC54B6A49D}"/>
                  </a:ext>
                </a:extLst>
              </p:cNvPr>
              <p:cNvSpPr/>
              <p:nvPr/>
            </p:nvSpPr>
            <p:spPr>
              <a:xfrm>
                <a:off x="3733411" y="3531657"/>
                <a:ext cx="938847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nl-N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8" name="Rechthoek 27">
                <a:extLst>
                  <a:ext uri="{FF2B5EF4-FFF2-40B4-BE49-F238E27FC236}">
                    <a16:creationId xmlns:a16="http://schemas.microsoft.com/office/drawing/2014/main" id="{1BC5642C-FA8B-4C3B-91E4-DDAC54B6A4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411" y="3531657"/>
                <a:ext cx="938847" cy="61093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17EA9A1C-70CE-4C73-ABFF-DBEC50BE2152}"/>
                  </a:ext>
                </a:extLst>
              </p:cNvPr>
              <p:cNvSpPr txBox="1"/>
              <p:nvPr/>
            </p:nvSpPr>
            <p:spPr>
              <a:xfrm>
                <a:off x="4644910" y="3577823"/>
                <a:ext cx="1175002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9,6−6,3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4−1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17EA9A1C-70CE-4C73-ABFF-DBEC50BE21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910" y="3577823"/>
                <a:ext cx="1175002" cy="5186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7A9A2B75-E144-4822-A4E6-C1A35499E3BC}"/>
                  </a:ext>
                </a:extLst>
              </p:cNvPr>
              <p:cNvSpPr txBox="1"/>
              <p:nvPr/>
            </p:nvSpPr>
            <p:spPr>
              <a:xfrm>
                <a:off x="9721243" y="3701907"/>
                <a:ext cx="170540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=1 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𝑜𝑝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1 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𝑎𝑝𝑟𝑖𝑙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2016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7A9A2B75-E144-4822-A4E6-C1A35499E3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1243" y="3701907"/>
                <a:ext cx="1705403" cy="215444"/>
              </a:xfrm>
              <a:prstGeom prst="rect">
                <a:avLst/>
              </a:prstGeom>
              <a:blipFill>
                <a:blip r:embed="rId10"/>
                <a:stretch>
                  <a:fillRect l="-1792" r="-2151" b="-30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hthoek 30">
            <a:extLst>
              <a:ext uri="{FF2B5EF4-FFF2-40B4-BE49-F238E27FC236}">
                <a16:creationId xmlns:a16="http://schemas.microsoft.com/office/drawing/2014/main" id="{6B3B6320-6EAB-4D7E-ADA3-DEE1C15ED5AD}"/>
              </a:ext>
            </a:extLst>
          </p:cNvPr>
          <p:cNvSpPr/>
          <p:nvPr/>
        </p:nvSpPr>
        <p:spPr>
          <a:xfrm rot="5400000">
            <a:off x="10298176" y="4013877"/>
            <a:ext cx="446809" cy="2909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570A160B-2401-446F-AA64-895A4D8B38E6}"/>
                  </a:ext>
                </a:extLst>
              </p:cNvPr>
              <p:cNvSpPr txBox="1"/>
              <p:nvPr/>
            </p:nvSpPr>
            <p:spPr>
              <a:xfrm>
                <a:off x="9721243" y="4406279"/>
                <a:ext cx="158838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=4 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𝑜𝑝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1 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𝑗𝑢𝑙𝑖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2016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570A160B-2401-446F-AA64-895A4D8B38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1243" y="4406279"/>
                <a:ext cx="1588384" cy="215444"/>
              </a:xfrm>
              <a:prstGeom prst="rect">
                <a:avLst/>
              </a:prstGeom>
              <a:blipFill>
                <a:blip r:embed="rId11"/>
                <a:stretch>
                  <a:fillRect l="-2308" r="-1923" b="-3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F732BF8F-5B68-4B16-9CAC-0B0F6324963C}"/>
                  </a:ext>
                </a:extLst>
              </p:cNvPr>
              <p:cNvSpPr txBox="1"/>
              <p:nvPr/>
            </p:nvSpPr>
            <p:spPr>
              <a:xfrm>
                <a:off x="5891715" y="3731334"/>
                <a:ext cx="5947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=1,1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F732BF8F-5B68-4B16-9CAC-0B0F632496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1715" y="3731334"/>
                <a:ext cx="594715" cy="276999"/>
              </a:xfrm>
              <a:prstGeom prst="rect">
                <a:avLst/>
              </a:prstGeom>
              <a:blipFill>
                <a:blip r:embed="rId12"/>
                <a:stretch>
                  <a:fillRect l="-3061" r="-918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77960BC4-ED94-404D-8BCE-00FCD0A218AA}"/>
                  </a:ext>
                </a:extLst>
              </p:cNvPr>
              <p:cNvSpPr txBox="1"/>
              <p:nvPr/>
            </p:nvSpPr>
            <p:spPr>
              <a:xfrm>
                <a:off x="1052550" y="4507422"/>
                <a:ext cx="20637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nl-NL" b="0" i="0" smtClean="0">
                              <a:latin typeface="Cambria Math" panose="02040503050406030204" pitchFamily="18" charset="0"/>
                            </a:rPr>
                            <m:t>Dus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=1,1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77960BC4-ED94-404D-8BCE-00FCD0A218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550" y="4507422"/>
                <a:ext cx="2063770" cy="276999"/>
              </a:xfrm>
              <a:prstGeom prst="rect">
                <a:avLst/>
              </a:prstGeom>
              <a:blipFill>
                <a:blip r:embed="rId13"/>
                <a:stretch>
                  <a:fillRect l="-2367" r="-2071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kstvak 34">
            <a:extLst>
              <a:ext uri="{FF2B5EF4-FFF2-40B4-BE49-F238E27FC236}">
                <a16:creationId xmlns:a16="http://schemas.microsoft.com/office/drawing/2014/main" id="{8C0F1311-DF40-4BF7-B3C7-001AA5F2D262}"/>
              </a:ext>
            </a:extLst>
          </p:cNvPr>
          <p:cNvSpPr txBox="1"/>
          <p:nvPr/>
        </p:nvSpPr>
        <p:spPr>
          <a:xfrm>
            <a:off x="1052550" y="4924969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door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D74B0D1B-7117-437A-B133-A598CDDFA3A3}"/>
                  </a:ext>
                </a:extLst>
              </p:cNvPr>
              <p:cNvSpPr txBox="1"/>
              <p:nvPr/>
            </p:nvSpPr>
            <p:spPr>
              <a:xfrm>
                <a:off x="1776520" y="4966828"/>
                <a:ext cx="827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 ;6,3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D74B0D1B-7117-437A-B133-A598CDDFA3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6520" y="4966828"/>
                <a:ext cx="827984" cy="276999"/>
              </a:xfrm>
              <a:prstGeom prst="rect">
                <a:avLst/>
              </a:prstGeom>
              <a:blipFill>
                <a:blip r:embed="rId1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DA559515-0CBC-4F54-8BB6-B3BE33B1F58F}"/>
                  </a:ext>
                </a:extLst>
              </p:cNvPr>
              <p:cNvSpPr txBox="1"/>
              <p:nvPr/>
            </p:nvSpPr>
            <p:spPr>
              <a:xfrm rot="10800000">
                <a:off x="2987630" y="4507422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DA559515-0CBC-4F54-8BB6-B3BE33B1F5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2987630" y="4507422"/>
                <a:ext cx="401777" cy="88428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kstvak 37">
            <a:extLst>
              <a:ext uri="{FF2B5EF4-FFF2-40B4-BE49-F238E27FC236}">
                <a16:creationId xmlns:a16="http://schemas.microsoft.com/office/drawing/2014/main" id="{A165D656-A245-4270-8327-0EAD3E03959F}"/>
              </a:ext>
            </a:extLst>
          </p:cNvPr>
          <p:cNvSpPr txBox="1"/>
          <p:nvPr/>
        </p:nvSpPr>
        <p:spPr>
          <a:xfrm>
            <a:off x="3399409" y="4720542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0C28EF29-EA76-4D3C-BD96-E141940DD0C3}"/>
                  </a:ext>
                </a:extLst>
              </p:cNvPr>
              <p:cNvSpPr txBox="1"/>
              <p:nvPr/>
            </p:nvSpPr>
            <p:spPr>
              <a:xfrm>
                <a:off x="4154135" y="4766708"/>
                <a:ext cx="16657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6,3=1,1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∙1+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0C28EF29-EA76-4D3C-BD96-E141940DD0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4135" y="4766708"/>
                <a:ext cx="1665777" cy="276999"/>
              </a:xfrm>
              <a:prstGeom prst="rect">
                <a:avLst/>
              </a:prstGeom>
              <a:blipFill>
                <a:blip r:embed="rId16"/>
                <a:stretch>
                  <a:fillRect l="-2555" r="-219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01722C1A-7DC3-40A7-AB55-D800EDC38117}"/>
                  </a:ext>
                </a:extLst>
              </p:cNvPr>
              <p:cNvSpPr txBox="1"/>
              <p:nvPr/>
            </p:nvSpPr>
            <p:spPr>
              <a:xfrm>
                <a:off x="4154135" y="5233039"/>
                <a:ext cx="13692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6,3−1,1=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01722C1A-7DC3-40A7-AB55-D800EDC381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4135" y="5233039"/>
                <a:ext cx="1369221" cy="276999"/>
              </a:xfrm>
              <a:prstGeom prst="rect">
                <a:avLst/>
              </a:prstGeom>
              <a:blipFill>
                <a:blip r:embed="rId17"/>
                <a:stretch>
                  <a:fillRect l="-3556" r="-311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kstvak 40">
            <a:extLst>
              <a:ext uri="{FF2B5EF4-FFF2-40B4-BE49-F238E27FC236}">
                <a16:creationId xmlns:a16="http://schemas.microsoft.com/office/drawing/2014/main" id="{6F602F64-6B40-48DF-A9D9-B3DFD684E714}"/>
              </a:ext>
            </a:extLst>
          </p:cNvPr>
          <p:cNvSpPr txBox="1"/>
          <p:nvPr/>
        </p:nvSpPr>
        <p:spPr>
          <a:xfrm>
            <a:off x="5703202" y="518687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CCBF8D98-3476-4572-A8B0-286706362232}"/>
                  </a:ext>
                </a:extLst>
              </p:cNvPr>
              <p:cNvSpPr txBox="1"/>
              <p:nvPr/>
            </p:nvSpPr>
            <p:spPr>
              <a:xfrm>
                <a:off x="6189072" y="5222251"/>
                <a:ext cx="7248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=5,</m:t>
                    </m:r>
                  </m:oMath>
                </a14:m>
                <a:r>
                  <a:rPr lang="nl-NL" dirty="0"/>
                  <a:t>2</a:t>
                </a:r>
              </a:p>
            </p:txBody>
          </p:sp>
        </mc:Choice>
        <mc:Fallback xmlns="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CCBF8D98-3476-4572-A8B0-2867063622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9072" y="5222251"/>
                <a:ext cx="724814" cy="276999"/>
              </a:xfrm>
              <a:prstGeom prst="rect">
                <a:avLst/>
              </a:prstGeom>
              <a:blipFill>
                <a:blip r:embed="rId18"/>
                <a:stretch>
                  <a:fillRect l="-11765" t="-28889" r="-19328" b="-5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kstvak 42">
            <a:extLst>
              <a:ext uri="{FF2B5EF4-FFF2-40B4-BE49-F238E27FC236}">
                <a16:creationId xmlns:a16="http://schemas.microsoft.com/office/drawing/2014/main" id="{FEF3D897-7235-4B2A-9B5D-949BAB4A59AE}"/>
              </a:ext>
            </a:extLst>
          </p:cNvPr>
          <p:cNvSpPr txBox="1"/>
          <p:nvPr/>
        </p:nvSpPr>
        <p:spPr>
          <a:xfrm>
            <a:off x="1052550" y="5877888"/>
            <a:ext cx="1326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Formule Bo: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05DD6A43-3B75-4A5D-BACB-A6EC97B37064}"/>
                  </a:ext>
                </a:extLst>
              </p:cNvPr>
              <p:cNvSpPr txBox="1"/>
              <p:nvPr/>
            </p:nvSpPr>
            <p:spPr>
              <a:xfrm>
                <a:off x="2507281" y="5931194"/>
                <a:ext cx="17119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05DD6A43-3B75-4A5D-BACB-A6EC97B370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7281" y="5931194"/>
                <a:ext cx="1711943" cy="276999"/>
              </a:xfrm>
              <a:prstGeom prst="rect">
                <a:avLst/>
              </a:prstGeom>
              <a:blipFill>
                <a:blip r:embed="rId19"/>
                <a:stretch>
                  <a:fillRect l="-2491" r="-3203" b="-17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Rechte verbindingslijn 47">
            <a:extLst>
              <a:ext uri="{FF2B5EF4-FFF2-40B4-BE49-F238E27FC236}">
                <a16:creationId xmlns:a16="http://schemas.microsoft.com/office/drawing/2014/main" id="{FF48B8D9-7429-4E85-8D08-E2DF5C498609}"/>
              </a:ext>
            </a:extLst>
          </p:cNvPr>
          <p:cNvCxnSpPr>
            <a:cxnSpLocks/>
          </p:cNvCxnSpPr>
          <p:nvPr/>
        </p:nvCxnSpPr>
        <p:spPr>
          <a:xfrm>
            <a:off x="1894114" y="2445061"/>
            <a:ext cx="459231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503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6A54FD5A-963E-42F9-B3E0-C6D64EC5D729}"/>
              </a:ext>
            </a:extLst>
          </p:cNvPr>
          <p:cNvSpPr txBox="1"/>
          <p:nvPr/>
        </p:nvSpPr>
        <p:spPr>
          <a:xfrm>
            <a:off x="523783" y="506028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1F947BA5-39F6-47D7-B4E0-338B68A649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520" y="504333"/>
            <a:ext cx="6186830" cy="1966417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CE440512-45BB-46A5-8828-F1FCD8A675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295" y="2704598"/>
            <a:ext cx="5868162" cy="56738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0CA223D1-E27D-49F3-B6BE-8F8482A675BE}"/>
                  </a:ext>
                </a:extLst>
              </p:cNvPr>
              <p:cNvSpPr txBox="1"/>
              <p:nvPr/>
            </p:nvSpPr>
            <p:spPr>
              <a:xfrm>
                <a:off x="9289081" y="1306488"/>
                <a:ext cx="15715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=0,9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+5,5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0CA223D1-E27D-49F3-B6BE-8F8482A675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9081" y="1306488"/>
                <a:ext cx="1571520" cy="276999"/>
              </a:xfrm>
              <a:prstGeom prst="rect">
                <a:avLst/>
              </a:prstGeom>
              <a:blipFill>
                <a:blip r:embed="rId4"/>
                <a:stretch>
                  <a:fillRect l="-3488" r="-3488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9BC40EB6-4C0A-40B1-8382-C4CE54049E04}"/>
                  </a:ext>
                </a:extLst>
              </p:cNvPr>
              <p:cNvSpPr txBox="1"/>
              <p:nvPr/>
            </p:nvSpPr>
            <p:spPr>
              <a:xfrm>
                <a:off x="9289081" y="1804460"/>
                <a:ext cx="15874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=1,1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+5,2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9BC40EB6-4C0A-40B1-8382-C4CE54049E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9081" y="1804460"/>
                <a:ext cx="1587421" cy="276999"/>
              </a:xfrm>
              <a:prstGeom prst="rect">
                <a:avLst/>
              </a:prstGeom>
              <a:blipFill>
                <a:blip r:embed="rId5"/>
                <a:stretch>
                  <a:fillRect l="-3462" r="-3077" b="-17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27611DBA-5FC5-422A-9976-8894E7908972}"/>
                  </a:ext>
                </a:extLst>
              </p:cNvPr>
              <p:cNvSpPr txBox="1"/>
              <p:nvPr/>
            </p:nvSpPr>
            <p:spPr>
              <a:xfrm>
                <a:off x="9088192" y="1259197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27611DBA-5FC5-422A-9976-8894E79089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8192" y="1259197"/>
                <a:ext cx="401777" cy="88428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523DCA8E-E33B-48EC-8772-20F0D0D59163}"/>
              </a:ext>
            </a:extLst>
          </p:cNvPr>
          <p:cNvCxnSpPr/>
          <p:nvPr/>
        </p:nvCxnSpPr>
        <p:spPr>
          <a:xfrm>
            <a:off x="8240486" y="424543"/>
            <a:ext cx="0" cy="256374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vak 6">
            <a:extLst>
              <a:ext uri="{FF2B5EF4-FFF2-40B4-BE49-F238E27FC236}">
                <a16:creationId xmlns:a16="http://schemas.microsoft.com/office/drawing/2014/main" id="{2EE8DE78-8AD3-4047-A763-46B4D0CC7B68}"/>
              </a:ext>
            </a:extLst>
          </p:cNvPr>
          <p:cNvSpPr txBox="1"/>
          <p:nvPr/>
        </p:nvSpPr>
        <p:spPr>
          <a:xfrm>
            <a:off x="754295" y="3586018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Los op: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7E0FAF7D-49D1-41AC-BB02-562397E08C50}"/>
                  </a:ext>
                </a:extLst>
              </p:cNvPr>
              <p:cNvSpPr txBox="1"/>
              <p:nvPr/>
            </p:nvSpPr>
            <p:spPr>
              <a:xfrm>
                <a:off x="1776520" y="3632184"/>
                <a:ext cx="176894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0,9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+5,5=11,5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7E0FAF7D-49D1-41AC-BB02-562397E08C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6520" y="3632184"/>
                <a:ext cx="1768946" cy="276999"/>
              </a:xfrm>
              <a:prstGeom prst="rect">
                <a:avLst/>
              </a:prstGeom>
              <a:blipFill>
                <a:blip r:embed="rId7"/>
                <a:stretch>
                  <a:fillRect l="-2405" r="-274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20AC9668-EFBA-4A9C-BBB4-055DD78BC7F9}"/>
                  </a:ext>
                </a:extLst>
              </p:cNvPr>
              <p:cNvSpPr txBox="1"/>
              <p:nvPr/>
            </p:nvSpPr>
            <p:spPr>
              <a:xfrm>
                <a:off x="1776520" y="4130884"/>
                <a:ext cx="176894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0,9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=11,5−5,5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20AC9668-EFBA-4A9C-BBB4-055DD78BC7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6520" y="4130884"/>
                <a:ext cx="1768946" cy="276999"/>
              </a:xfrm>
              <a:prstGeom prst="rect">
                <a:avLst/>
              </a:prstGeom>
              <a:blipFill>
                <a:blip r:embed="rId8"/>
                <a:stretch>
                  <a:fillRect l="-2405" r="-274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02510EC1-5275-4C0B-9F04-ADB30C05CC22}"/>
                  </a:ext>
                </a:extLst>
              </p:cNvPr>
              <p:cNvSpPr txBox="1"/>
              <p:nvPr/>
            </p:nvSpPr>
            <p:spPr>
              <a:xfrm>
                <a:off x="1776520" y="4629584"/>
                <a:ext cx="8840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0,9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02510EC1-5275-4C0B-9F04-ADB30C05CC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6520" y="4629584"/>
                <a:ext cx="884088" cy="276999"/>
              </a:xfrm>
              <a:prstGeom prst="rect">
                <a:avLst/>
              </a:prstGeom>
              <a:blipFill>
                <a:blip r:embed="rId9"/>
                <a:stretch>
                  <a:fillRect l="-5517" r="-620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2423E928-27A5-4115-A488-CFA0D7125B1F}"/>
                  </a:ext>
                </a:extLst>
              </p:cNvPr>
              <p:cNvSpPr txBox="1"/>
              <p:nvPr/>
            </p:nvSpPr>
            <p:spPr>
              <a:xfrm>
                <a:off x="1843846" y="5128284"/>
                <a:ext cx="1701620" cy="5497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0,9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=6,66…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2423E928-27A5-4115-A488-CFA0D7125B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3846" y="5128284"/>
                <a:ext cx="1701620" cy="54970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F4B6A271-8E9F-4797-BAB0-AC809D3DAEA9}"/>
                  </a:ext>
                </a:extLst>
              </p:cNvPr>
              <p:cNvSpPr txBox="1"/>
              <p:nvPr/>
            </p:nvSpPr>
            <p:spPr>
              <a:xfrm>
                <a:off x="9298105" y="2609165"/>
                <a:ext cx="181306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𝑜𝑝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1 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𝑚𝑎𝑎𝑟𝑡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2016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F4B6A271-8E9F-4797-BAB0-AC809D3DAE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8105" y="2609165"/>
                <a:ext cx="1813060" cy="215444"/>
              </a:xfrm>
              <a:prstGeom prst="rect">
                <a:avLst/>
              </a:prstGeom>
              <a:blipFill>
                <a:blip r:embed="rId11"/>
                <a:stretch>
                  <a:fillRect l="-1342" r="-1342" b="-2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E89DF5D1-D51C-4F41-9E72-CFE90819FA37}"/>
                  </a:ext>
                </a:extLst>
              </p:cNvPr>
              <p:cNvSpPr txBox="1"/>
              <p:nvPr/>
            </p:nvSpPr>
            <p:spPr>
              <a:xfrm>
                <a:off x="9298105" y="2998260"/>
                <a:ext cx="170540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=1 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𝑜𝑝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1 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𝑎𝑝𝑟𝑖𝑙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2016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E89DF5D1-D51C-4F41-9E72-CFE90819FA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8105" y="2998260"/>
                <a:ext cx="1705403" cy="215444"/>
              </a:xfrm>
              <a:prstGeom prst="rect">
                <a:avLst/>
              </a:prstGeom>
              <a:blipFill>
                <a:blip r:embed="rId12"/>
                <a:stretch>
                  <a:fillRect l="-1429" r="-1786" b="-3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hthoek 19">
            <a:extLst>
              <a:ext uri="{FF2B5EF4-FFF2-40B4-BE49-F238E27FC236}">
                <a16:creationId xmlns:a16="http://schemas.microsoft.com/office/drawing/2014/main" id="{55F414E1-D1BA-4D7B-940F-B99DDE97B552}"/>
              </a:ext>
            </a:extLst>
          </p:cNvPr>
          <p:cNvSpPr/>
          <p:nvPr/>
        </p:nvSpPr>
        <p:spPr>
          <a:xfrm rot="5400000">
            <a:off x="9875038" y="3310230"/>
            <a:ext cx="446809" cy="2909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8C8AC871-C095-4CE8-8EB9-F29B2BEA8E68}"/>
                  </a:ext>
                </a:extLst>
              </p:cNvPr>
              <p:cNvSpPr txBox="1"/>
              <p:nvPr/>
            </p:nvSpPr>
            <p:spPr>
              <a:xfrm>
                <a:off x="9298105" y="3670468"/>
                <a:ext cx="216213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=6 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𝑜𝑝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1 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𝑠𝑒𝑝𝑡𝑒𝑚𝑏𝑒𝑟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2016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8C8AC871-C095-4CE8-8EB9-F29B2BEA8E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8105" y="3670468"/>
                <a:ext cx="2162130" cy="215444"/>
              </a:xfrm>
              <a:prstGeom prst="rect">
                <a:avLst/>
              </a:prstGeom>
              <a:blipFill>
                <a:blip r:embed="rId13"/>
                <a:stretch>
                  <a:fillRect l="-1127" r="-1127" b="-3428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0CBB6A89-1F98-454F-8AA3-FF750BC8BB31}"/>
                  </a:ext>
                </a:extLst>
              </p:cNvPr>
              <p:cNvSpPr txBox="1"/>
              <p:nvPr/>
            </p:nvSpPr>
            <p:spPr>
              <a:xfrm>
                <a:off x="754295" y="5899687"/>
                <a:ext cx="3063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In de maand september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𝟐𝟎𝟏𝟔</m:t>
                    </m:r>
                  </m:oMath>
                </a14:m>
                <a:endParaRPr lang="nl-NL" b="1" dirty="0"/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0CBB6A89-1F98-454F-8AA3-FF750BC8BB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295" y="5899687"/>
                <a:ext cx="3063146" cy="369332"/>
              </a:xfrm>
              <a:prstGeom prst="rect">
                <a:avLst/>
              </a:prstGeom>
              <a:blipFill>
                <a:blip r:embed="rId14"/>
                <a:stretch>
                  <a:fillRect l="-1793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6965BCA0-7AC7-467F-A27C-2982CF1648BB}"/>
              </a:ext>
            </a:extLst>
          </p:cNvPr>
          <p:cNvCxnSpPr/>
          <p:nvPr/>
        </p:nvCxnSpPr>
        <p:spPr>
          <a:xfrm>
            <a:off x="4869935" y="2998260"/>
            <a:ext cx="175252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hthoek 26">
            <a:extLst>
              <a:ext uri="{FF2B5EF4-FFF2-40B4-BE49-F238E27FC236}">
                <a16:creationId xmlns:a16="http://schemas.microsoft.com/office/drawing/2014/main" id="{37941C3D-BCCE-46E2-97A7-4F718903A422}"/>
              </a:ext>
            </a:extLst>
          </p:cNvPr>
          <p:cNvSpPr/>
          <p:nvPr/>
        </p:nvSpPr>
        <p:spPr>
          <a:xfrm>
            <a:off x="4921439" y="4350889"/>
            <a:ext cx="4166753" cy="914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Kan ook via de GR.</a:t>
            </a:r>
          </a:p>
          <a:p>
            <a:pPr algn="ctr"/>
            <a:r>
              <a:rPr lang="nl-NL" sz="1400" dirty="0">
                <a:solidFill>
                  <a:schemeClr val="tx1"/>
                </a:solidFill>
              </a:rPr>
              <a:t>Zorg ervoor dat je dan alles netjes opschrijft.</a:t>
            </a:r>
          </a:p>
        </p:txBody>
      </p:sp>
    </p:spTree>
    <p:extLst>
      <p:ext uri="{BB962C8B-B14F-4D97-AF65-F5344CB8AC3E}">
        <p14:creationId xmlns:p14="http://schemas.microsoft.com/office/powerpoint/2010/main" val="740739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2" grpId="0"/>
      <p:bldP spid="7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4" grpId="0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6A54FD5A-963E-42F9-B3E0-C6D64EC5D729}"/>
              </a:ext>
            </a:extLst>
          </p:cNvPr>
          <p:cNvSpPr txBox="1"/>
          <p:nvPr/>
        </p:nvSpPr>
        <p:spPr>
          <a:xfrm>
            <a:off x="523783" y="506028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1F947BA5-39F6-47D7-B4E0-338B68A649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520" y="504333"/>
            <a:ext cx="6186830" cy="196641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0CA223D1-E27D-49F3-B6BE-8F8482A675BE}"/>
                  </a:ext>
                </a:extLst>
              </p:cNvPr>
              <p:cNvSpPr txBox="1"/>
              <p:nvPr/>
            </p:nvSpPr>
            <p:spPr>
              <a:xfrm>
                <a:off x="9289081" y="1306488"/>
                <a:ext cx="15715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=0,9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+5,5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0CA223D1-E27D-49F3-B6BE-8F8482A675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9081" y="1306488"/>
                <a:ext cx="1571520" cy="276999"/>
              </a:xfrm>
              <a:prstGeom prst="rect">
                <a:avLst/>
              </a:prstGeom>
              <a:blipFill>
                <a:blip r:embed="rId3"/>
                <a:stretch>
                  <a:fillRect l="-3488" r="-3488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9BC40EB6-4C0A-40B1-8382-C4CE54049E04}"/>
                  </a:ext>
                </a:extLst>
              </p:cNvPr>
              <p:cNvSpPr txBox="1"/>
              <p:nvPr/>
            </p:nvSpPr>
            <p:spPr>
              <a:xfrm>
                <a:off x="9289081" y="1804460"/>
                <a:ext cx="15874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=1,1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+5,2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9BC40EB6-4C0A-40B1-8382-C4CE54049E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9081" y="1804460"/>
                <a:ext cx="1587421" cy="276999"/>
              </a:xfrm>
              <a:prstGeom prst="rect">
                <a:avLst/>
              </a:prstGeom>
              <a:blipFill>
                <a:blip r:embed="rId4"/>
                <a:stretch>
                  <a:fillRect l="-3462" r="-3077" b="-17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27611DBA-5FC5-422A-9976-8894E7908972}"/>
                  </a:ext>
                </a:extLst>
              </p:cNvPr>
              <p:cNvSpPr txBox="1"/>
              <p:nvPr/>
            </p:nvSpPr>
            <p:spPr>
              <a:xfrm>
                <a:off x="9088192" y="1259197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27611DBA-5FC5-422A-9976-8894E79089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8192" y="1259197"/>
                <a:ext cx="401777" cy="88428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523DCA8E-E33B-48EC-8772-20F0D0D59163}"/>
              </a:ext>
            </a:extLst>
          </p:cNvPr>
          <p:cNvCxnSpPr/>
          <p:nvPr/>
        </p:nvCxnSpPr>
        <p:spPr>
          <a:xfrm>
            <a:off x="8240486" y="424543"/>
            <a:ext cx="0" cy="256374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vak 6">
            <a:extLst>
              <a:ext uri="{FF2B5EF4-FFF2-40B4-BE49-F238E27FC236}">
                <a16:creationId xmlns:a16="http://schemas.microsoft.com/office/drawing/2014/main" id="{2EE8DE78-8AD3-4047-A763-46B4D0CC7B68}"/>
              </a:ext>
            </a:extLst>
          </p:cNvPr>
          <p:cNvSpPr txBox="1"/>
          <p:nvPr/>
        </p:nvSpPr>
        <p:spPr>
          <a:xfrm>
            <a:off x="625990" y="3338576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Los op: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F4B6A271-8E9F-4797-BAB0-AC809D3DAEA9}"/>
                  </a:ext>
                </a:extLst>
              </p:cNvPr>
              <p:cNvSpPr txBox="1"/>
              <p:nvPr/>
            </p:nvSpPr>
            <p:spPr>
              <a:xfrm>
                <a:off x="9298105" y="2609165"/>
                <a:ext cx="181306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𝑜𝑝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1 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𝑚𝑎𝑎𝑟𝑡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2016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F4B6A271-8E9F-4797-BAB0-AC809D3DAE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8105" y="2609165"/>
                <a:ext cx="1813060" cy="215444"/>
              </a:xfrm>
              <a:prstGeom prst="rect">
                <a:avLst/>
              </a:prstGeom>
              <a:blipFill>
                <a:blip r:embed="rId6"/>
                <a:stretch>
                  <a:fillRect l="-1342" r="-1342" b="-2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E89DF5D1-D51C-4F41-9E72-CFE90819FA37}"/>
                  </a:ext>
                </a:extLst>
              </p:cNvPr>
              <p:cNvSpPr txBox="1"/>
              <p:nvPr/>
            </p:nvSpPr>
            <p:spPr>
              <a:xfrm>
                <a:off x="9298105" y="2998260"/>
                <a:ext cx="170540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=1 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𝑜𝑝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1 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𝑎𝑝𝑟𝑖𝑙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2016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E89DF5D1-D51C-4F41-9E72-CFE90819FA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8105" y="2998260"/>
                <a:ext cx="1705403" cy="215444"/>
              </a:xfrm>
              <a:prstGeom prst="rect">
                <a:avLst/>
              </a:prstGeom>
              <a:blipFill>
                <a:blip r:embed="rId7"/>
                <a:stretch>
                  <a:fillRect l="-1429" r="-1786" b="-3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hthoek 19">
            <a:extLst>
              <a:ext uri="{FF2B5EF4-FFF2-40B4-BE49-F238E27FC236}">
                <a16:creationId xmlns:a16="http://schemas.microsoft.com/office/drawing/2014/main" id="{55F414E1-D1BA-4D7B-940F-B99DDE97B552}"/>
              </a:ext>
            </a:extLst>
          </p:cNvPr>
          <p:cNvSpPr/>
          <p:nvPr/>
        </p:nvSpPr>
        <p:spPr>
          <a:xfrm rot="5400000">
            <a:off x="9875038" y="3310230"/>
            <a:ext cx="446809" cy="2909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0CBB6A89-1F98-454F-8AA3-FF750BC8BB31}"/>
                  </a:ext>
                </a:extLst>
              </p:cNvPr>
              <p:cNvSpPr txBox="1"/>
              <p:nvPr/>
            </p:nvSpPr>
            <p:spPr>
              <a:xfrm>
                <a:off x="754295" y="6026642"/>
                <a:ext cx="27983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In de maand februari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𝟐𝟎𝟏𝟕</m:t>
                    </m:r>
                  </m:oMath>
                </a14:m>
                <a:endParaRPr lang="nl-NL" b="1" dirty="0"/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0CBB6A89-1F98-454F-8AA3-FF750BC8BB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295" y="6026642"/>
                <a:ext cx="2798330" cy="369332"/>
              </a:xfrm>
              <a:prstGeom prst="rect">
                <a:avLst/>
              </a:prstGeom>
              <a:blipFill>
                <a:blip r:embed="rId8"/>
                <a:stretch>
                  <a:fillRect l="-1961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Afbeelding 20">
            <a:extLst>
              <a:ext uri="{FF2B5EF4-FFF2-40B4-BE49-F238E27FC236}">
                <a16:creationId xmlns:a16="http://schemas.microsoft.com/office/drawing/2014/main" id="{886688AD-5949-43EE-AEBD-38094BC5C5F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295" y="2631423"/>
            <a:ext cx="5813755" cy="56738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hoek 7">
                <a:extLst>
                  <a:ext uri="{FF2B5EF4-FFF2-40B4-BE49-F238E27FC236}">
                    <a16:creationId xmlns:a16="http://schemas.microsoft.com/office/drawing/2014/main" id="{96110A2A-AB9C-4799-95B1-C527233443DE}"/>
                  </a:ext>
                </a:extLst>
              </p:cNvPr>
              <p:cNvSpPr/>
              <p:nvPr/>
            </p:nvSpPr>
            <p:spPr>
              <a:xfrm>
                <a:off x="754295" y="3847676"/>
                <a:ext cx="290663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</a:rPr>
                        <m:t>1,1</m:t>
                      </m:r>
                      <m:r>
                        <a:rPr lang="nl-NL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i="1" smtClean="0">
                          <a:latin typeface="Cambria Math" panose="02040503050406030204" pitchFamily="18" charset="0"/>
                        </a:rPr>
                        <m:t>+5,2=0,9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+5,5+2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8" name="Rechthoek 7">
                <a:extLst>
                  <a:ext uri="{FF2B5EF4-FFF2-40B4-BE49-F238E27FC236}">
                    <a16:creationId xmlns:a16="http://schemas.microsoft.com/office/drawing/2014/main" id="{96110A2A-AB9C-4799-95B1-C527233443D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295" y="3847676"/>
                <a:ext cx="290663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802495B5-1D53-47E6-AC76-73AA084260B3}"/>
                  </a:ext>
                </a:extLst>
              </p:cNvPr>
              <p:cNvSpPr txBox="1"/>
              <p:nvPr/>
            </p:nvSpPr>
            <p:spPr>
              <a:xfrm>
                <a:off x="1589343" y="3388162"/>
                <a:ext cx="12448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802495B5-1D53-47E6-AC76-73AA084260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9343" y="3388162"/>
                <a:ext cx="1244893" cy="276999"/>
              </a:xfrm>
              <a:prstGeom prst="rect">
                <a:avLst/>
              </a:prstGeom>
              <a:blipFill>
                <a:blip r:embed="rId11"/>
                <a:stretch>
                  <a:fillRect l="-4412" r="-3922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F87D811C-B5CE-4643-97E7-6B4C5C034A49}"/>
                  </a:ext>
                </a:extLst>
              </p:cNvPr>
              <p:cNvSpPr txBox="1"/>
              <p:nvPr/>
            </p:nvSpPr>
            <p:spPr>
              <a:xfrm>
                <a:off x="846628" y="4410748"/>
                <a:ext cx="27219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1,1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−0,9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=5,5+2−5,2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F87D811C-B5CE-4643-97E7-6B4C5C034A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628" y="4410748"/>
                <a:ext cx="2721964" cy="276999"/>
              </a:xfrm>
              <a:prstGeom prst="rect">
                <a:avLst/>
              </a:prstGeom>
              <a:blipFill>
                <a:blip r:embed="rId12"/>
                <a:stretch>
                  <a:fillRect l="-1794" r="-1794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A5AE080A-4ABC-422C-9B84-D4196D65F9F6}"/>
                  </a:ext>
                </a:extLst>
              </p:cNvPr>
              <p:cNvSpPr txBox="1"/>
              <p:nvPr/>
            </p:nvSpPr>
            <p:spPr>
              <a:xfrm>
                <a:off x="846628" y="4878218"/>
                <a:ext cx="10604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=2,3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A5AE080A-4ABC-422C-9B84-D4196D65F9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628" y="4878218"/>
                <a:ext cx="1060418" cy="276999"/>
              </a:xfrm>
              <a:prstGeom prst="rect">
                <a:avLst/>
              </a:prstGeom>
              <a:blipFill>
                <a:blip r:embed="rId13"/>
                <a:stretch>
                  <a:fillRect l="-5172" r="-459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369A2E84-4F70-4852-BB1C-85F4420A6305}"/>
                  </a:ext>
                </a:extLst>
              </p:cNvPr>
              <p:cNvSpPr txBox="1"/>
              <p:nvPr/>
            </p:nvSpPr>
            <p:spPr>
              <a:xfrm>
                <a:off x="834986" y="5345688"/>
                <a:ext cx="1490023" cy="5497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2,3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=11,5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369A2E84-4F70-4852-BB1C-85F4420A63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986" y="5345688"/>
                <a:ext cx="1490023" cy="54970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AAB373B4-68BC-45E6-9A41-7C45BD106CF1}"/>
                  </a:ext>
                </a:extLst>
              </p:cNvPr>
              <p:cNvSpPr txBox="1"/>
              <p:nvPr/>
            </p:nvSpPr>
            <p:spPr>
              <a:xfrm>
                <a:off x="9298104" y="3697701"/>
                <a:ext cx="212218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=11 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𝑜𝑝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1 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𝑓𝑒𝑏𝑟𝑢𝑎𝑟𝑖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2017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AAB373B4-68BC-45E6-9A41-7C45BD106C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8104" y="3697701"/>
                <a:ext cx="2122183" cy="215444"/>
              </a:xfrm>
              <a:prstGeom prst="rect">
                <a:avLst/>
              </a:prstGeom>
              <a:blipFill>
                <a:blip r:embed="rId15"/>
                <a:stretch>
                  <a:fillRect l="-1149" r="-1437" b="-3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hthoek 27">
            <a:extLst>
              <a:ext uri="{FF2B5EF4-FFF2-40B4-BE49-F238E27FC236}">
                <a16:creationId xmlns:a16="http://schemas.microsoft.com/office/drawing/2014/main" id="{540DC530-B757-4303-B8C5-0AD96833F298}"/>
              </a:ext>
            </a:extLst>
          </p:cNvPr>
          <p:cNvSpPr/>
          <p:nvPr/>
        </p:nvSpPr>
        <p:spPr>
          <a:xfrm>
            <a:off x="4921439" y="4350889"/>
            <a:ext cx="4166753" cy="914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Kan ook via de GR.</a:t>
            </a:r>
          </a:p>
          <a:p>
            <a:pPr algn="ctr"/>
            <a:r>
              <a:rPr lang="nl-NL" sz="1400" dirty="0">
                <a:solidFill>
                  <a:schemeClr val="tx1"/>
                </a:solidFill>
              </a:rPr>
              <a:t>Zorg ervoor dat je dan alles netjes opschrijft.</a:t>
            </a:r>
          </a:p>
        </p:txBody>
      </p:sp>
    </p:spTree>
    <p:extLst>
      <p:ext uri="{BB962C8B-B14F-4D97-AF65-F5344CB8AC3E}">
        <p14:creationId xmlns:p14="http://schemas.microsoft.com/office/powerpoint/2010/main" val="393091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4" grpId="0"/>
      <p:bldP spid="8" grpId="0"/>
      <p:bldP spid="12" grpId="0"/>
      <p:bldP spid="14" grpId="0"/>
      <p:bldP spid="22" grpId="0"/>
      <p:bldP spid="25" grpId="0"/>
      <p:bldP spid="27" grpId="0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6A54FD5A-963E-42F9-B3E0-C6D64EC5D729}"/>
              </a:ext>
            </a:extLst>
          </p:cNvPr>
          <p:cNvSpPr txBox="1"/>
          <p:nvPr/>
        </p:nvSpPr>
        <p:spPr>
          <a:xfrm>
            <a:off x="523783" y="506028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</a:t>
            </a:r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862F64D1-99E9-4838-8E3B-AE193F3119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33" y="960998"/>
            <a:ext cx="6155741" cy="84719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32CA2050-E0D6-4E90-A392-530022A196AE}"/>
                  </a:ext>
                </a:extLst>
              </p:cNvPr>
              <p:cNvSpPr txBox="1"/>
              <p:nvPr/>
            </p:nvSpPr>
            <p:spPr>
              <a:xfrm>
                <a:off x="7256094" y="809339"/>
                <a:ext cx="15715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=0,9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+5,5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32CA2050-E0D6-4E90-A392-530022A196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6094" y="809339"/>
                <a:ext cx="1571520" cy="276999"/>
              </a:xfrm>
              <a:prstGeom prst="rect">
                <a:avLst/>
              </a:prstGeom>
              <a:blipFill>
                <a:blip r:embed="rId3"/>
                <a:stretch>
                  <a:fillRect l="-3101" r="-3488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EFE52400-AD3F-4CDE-9E16-213DD9BC8C6E}"/>
                  </a:ext>
                </a:extLst>
              </p:cNvPr>
              <p:cNvSpPr txBox="1"/>
              <p:nvPr/>
            </p:nvSpPr>
            <p:spPr>
              <a:xfrm>
                <a:off x="7256094" y="1307311"/>
                <a:ext cx="15874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=1,1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+5,2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EFE52400-AD3F-4CDE-9E16-213DD9BC8C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6094" y="1307311"/>
                <a:ext cx="1587421" cy="276999"/>
              </a:xfrm>
              <a:prstGeom prst="rect">
                <a:avLst/>
              </a:prstGeom>
              <a:blipFill>
                <a:blip r:embed="rId4"/>
                <a:stretch>
                  <a:fillRect l="-3065" r="-3065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E17F160F-DACA-4DC7-8B5C-EF716C0308B8}"/>
                  </a:ext>
                </a:extLst>
              </p:cNvPr>
              <p:cNvSpPr txBox="1"/>
              <p:nvPr/>
            </p:nvSpPr>
            <p:spPr>
              <a:xfrm>
                <a:off x="7055205" y="762048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E17F160F-DACA-4DC7-8B5C-EF716C0308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5205" y="762048"/>
                <a:ext cx="401777" cy="88428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5F6D20FB-0536-4D62-8061-7721F60C88DE}"/>
                  </a:ext>
                </a:extLst>
              </p:cNvPr>
              <p:cNvSpPr txBox="1"/>
              <p:nvPr/>
            </p:nvSpPr>
            <p:spPr>
              <a:xfrm>
                <a:off x="9559766" y="767638"/>
                <a:ext cx="181306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𝑜𝑝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1 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𝑚𝑎𝑎𝑟𝑡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2016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5F6D20FB-0536-4D62-8061-7721F60C88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9766" y="767638"/>
                <a:ext cx="1813060" cy="215444"/>
              </a:xfrm>
              <a:prstGeom prst="rect">
                <a:avLst/>
              </a:prstGeom>
              <a:blipFill>
                <a:blip r:embed="rId6"/>
                <a:stretch>
                  <a:fillRect l="-1342" r="-1342" b="-2285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kstvak 1">
            <a:extLst>
              <a:ext uri="{FF2B5EF4-FFF2-40B4-BE49-F238E27FC236}">
                <a16:creationId xmlns:a16="http://schemas.microsoft.com/office/drawing/2014/main" id="{BFB9F68C-EE12-4A30-A768-8E83FB206308}"/>
              </a:ext>
            </a:extLst>
          </p:cNvPr>
          <p:cNvSpPr txBox="1"/>
          <p:nvPr/>
        </p:nvSpPr>
        <p:spPr>
          <a:xfrm>
            <a:off x="739507" y="2414312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7B2307BA-04EA-437B-80ED-2F21DED37092}"/>
                  </a:ext>
                </a:extLst>
              </p:cNvPr>
              <p:cNvSpPr txBox="1"/>
              <p:nvPr/>
            </p:nvSpPr>
            <p:spPr>
              <a:xfrm>
                <a:off x="1776520" y="2460478"/>
                <a:ext cx="15731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=0,9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+5,5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7B2307BA-04EA-437B-80ED-2F21DED370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6520" y="2460478"/>
                <a:ext cx="1573123" cy="276999"/>
              </a:xfrm>
              <a:prstGeom prst="rect">
                <a:avLst/>
              </a:prstGeom>
              <a:blipFill>
                <a:blip r:embed="rId7"/>
                <a:stretch>
                  <a:fillRect l="-3101" r="-3488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15EE15CA-D100-4ED4-B5A7-853ADF26F714}"/>
                  </a:ext>
                </a:extLst>
              </p:cNvPr>
              <p:cNvSpPr txBox="1"/>
              <p:nvPr/>
            </p:nvSpPr>
            <p:spPr>
              <a:xfrm>
                <a:off x="1771198" y="2865073"/>
                <a:ext cx="15784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=1,1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+5,2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15EE15CA-D100-4ED4-B5A7-853ADF26F7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1198" y="2865073"/>
                <a:ext cx="1578445" cy="276999"/>
              </a:xfrm>
              <a:prstGeom prst="rect">
                <a:avLst/>
              </a:prstGeom>
              <a:blipFill>
                <a:blip r:embed="rId8"/>
                <a:stretch>
                  <a:fillRect l="-3101" r="-3488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7BB78195-DA28-4ABB-A788-7C992892A403}"/>
                  </a:ext>
                </a:extLst>
              </p:cNvPr>
              <p:cNvSpPr txBox="1"/>
              <p:nvPr/>
            </p:nvSpPr>
            <p:spPr>
              <a:xfrm>
                <a:off x="1771198" y="3269668"/>
                <a:ext cx="8196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7BB78195-DA28-4ABB-A788-7C992892A4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1198" y="3269668"/>
                <a:ext cx="819648" cy="276999"/>
              </a:xfrm>
              <a:prstGeom prst="rect">
                <a:avLst/>
              </a:prstGeom>
              <a:blipFill>
                <a:blip r:embed="rId9"/>
                <a:stretch>
                  <a:fillRect l="-6716" r="-7463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kstvak 9">
            <a:extLst>
              <a:ext uri="{FF2B5EF4-FFF2-40B4-BE49-F238E27FC236}">
                <a16:creationId xmlns:a16="http://schemas.microsoft.com/office/drawing/2014/main" id="{B25BE8DD-BF4F-484E-8990-6C35AD154397}"/>
              </a:ext>
            </a:extLst>
          </p:cNvPr>
          <p:cNvSpPr txBox="1"/>
          <p:nvPr/>
        </p:nvSpPr>
        <p:spPr>
          <a:xfrm>
            <a:off x="739507" y="1921782"/>
            <a:ext cx="2736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Voor beiden moet gelden: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C14256F4-4DF0-40D1-ADD1-A3B05F9F0096}"/>
                  </a:ext>
                </a:extLst>
              </p:cNvPr>
              <p:cNvSpPr txBox="1"/>
              <p:nvPr/>
            </p:nvSpPr>
            <p:spPr>
              <a:xfrm>
                <a:off x="3476154" y="1982455"/>
                <a:ext cx="22387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&gt;25   </m:t>
                      </m:r>
                      <m:r>
                        <a:rPr lang="nl-NL" b="1" i="0" smtClean="0">
                          <a:latin typeface="Cambria Math" panose="02040503050406030204" pitchFamily="18" charset="0"/>
                        </a:rPr>
                        <m:t>𝐞𝐧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&gt;25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C14256F4-4DF0-40D1-ADD1-A3B05F9F00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6154" y="1982455"/>
                <a:ext cx="2238754" cy="276999"/>
              </a:xfrm>
              <a:prstGeom prst="rect">
                <a:avLst/>
              </a:prstGeom>
              <a:blipFill>
                <a:blip r:embed="rId10"/>
                <a:stretch>
                  <a:fillRect l="-1635" r="-2180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kstvak 16">
            <a:extLst>
              <a:ext uri="{FF2B5EF4-FFF2-40B4-BE49-F238E27FC236}">
                <a16:creationId xmlns:a16="http://schemas.microsoft.com/office/drawing/2014/main" id="{A48B0A6B-E941-4761-9F4C-E0D580DE764C}"/>
              </a:ext>
            </a:extLst>
          </p:cNvPr>
          <p:cNvSpPr txBox="1"/>
          <p:nvPr/>
        </p:nvSpPr>
        <p:spPr>
          <a:xfrm>
            <a:off x="739507" y="3594361"/>
            <a:ext cx="2655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Calc – </a:t>
            </a:r>
            <a:r>
              <a:rPr lang="nl-NL" dirty="0" err="1"/>
              <a:t>intersect</a:t>
            </a:r>
            <a:r>
              <a:rPr lang="nl-NL" dirty="0"/>
              <a:t> op venster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A011C454-B624-417B-924E-FE92706637D9}"/>
                  </a:ext>
                </a:extLst>
              </p:cNvPr>
              <p:cNvSpPr txBox="1"/>
              <p:nvPr/>
            </p:nvSpPr>
            <p:spPr>
              <a:xfrm>
                <a:off x="819174" y="3998956"/>
                <a:ext cx="17493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van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en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geeft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A011C454-B624-417B-924E-FE92706637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174" y="3998956"/>
                <a:ext cx="1749390" cy="276999"/>
              </a:xfrm>
              <a:prstGeom prst="rect">
                <a:avLst/>
              </a:prstGeom>
              <a:blipFill>
                <a:blip r:embed="rId11"/>
                <a:stretch>
                  <a:fillRect l="-1742" t="-2222" r="-4878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Afbeelding 19">
            <a:extLst>
              <a:ext uri="{FF2B5EF4-FFF2-40B4-BE49-F238E27FC236}">
                <a16:creationId xmlns:a16="http://schemas.microsoft.com/office/drawing/2014/main" id="{E3DCEC4A-5573-47E9-96FC-74C489F5D77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798" y="1873250"/>
            <a:ext cx="3086100" cy="2324100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8F552BD3-DE37-4708-9009-8B41F3597D4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798" y="4199328"/>
            <a:ext cx="3086100" cy="2324100"/>
          </a:xfrm>
          <a:prstGeom prst="rect">
            <a:avLst/>
          </a:prstGeom>
        </p:spPr>
      </p:pic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5A7FB41B-4A1C-4C66-A29B-D2B0A56CE281}"/>
              </a:ext>
            </a:extLst>
          </p:cNvPr>
          <p:cNvCxnSpPr/>
          <p:nvPr/>
        </p:nvCxnSpPr>
        <p:spPr>
          <a:xfrm>
            <a:off x="9706089" y="4928620"/>
            <a:ext cx="0" cy="131389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B66639EF-07F3-496C-9559-116CCA148A24}"/>
                  </a:ext>
                </a:extLst>
              </p:cNvPr>
              <p:cNvSpPr txBox="1"/>
              <p:nvPr/>
            </p:nvSpPr>
            <p:spPr>
              <a:xfrm>
                <a:off x="2642801" y="3988564"/>
                <a:ext cx="12573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=21,66…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B66639EF-07F3-496C-9559-116CCA148A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2801" y="3988564"/>
                <a:ext cx="1257332" cy="276999"/>
              </a:xfrm>
              <a:prstGeom prst="rect">
                <a:avLst/>
              </a:prstGeom>
              <a:blipFill>
                <a:blip r:embed="rId14"/>
                <a:stretch>
                  <a:fillRect l="-242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61B52594-2118-4D31-9DFB-6450C98429DD}"/>
                  </a:ext>
                </a:extLst>
              </p:cNvPr>
              <p:cNvSpPr txBox="1"/>
              <p:nvPr/>
            </p:nvSpPr>
            <p:spPr>
              <a:xfrm>
                <a:off x="724513" y="5814199"/>
                <a:ext cx="577154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b="1" dirty="0"/>
                  <a:t>Het kan te vroegste op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𝟐𝟎</m:t>
                    </m:r>
                  </m:oMath>
                </a14:m>
                <a:r>
                  <a:rPr lang="nl-NL" b="1" dirty="0"/>
                  <a:t> december 2017, vanaf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𝟏𝟔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𝟎𝟎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𝒖</m:t>
                    </m:r>
                  </m:oMath>
                </a14:m>
                <a:r>
                  <a:rPr lang="nl-NL" b="1" dirty="0"/>
                  <a:t>.</a:t>
                </a:r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61B52594-2118-4D31-9DFB-6450C98429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513" y="5814199"/>
                <a:ext cx="5771542" cy="369332"/>
              </a:xfrm>
              <a:prstGeom prst="rect">
                <a:avLst/>
              </a:prstGeom>
              <a:blipFill>
                <a:blip r:embed="rId15"/>
                <a:stretch>
                  <a:fillRect l="-950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8418918F-1223-4007-B96E-B5CA5DCD7BB0}"/>
                  </a:ext>
                </a:extLst>
              </p:cNvPr>
              <p:cNvSpPr txBox="1"/>
              <p:nvPr/>
            </p:nvSpPr>
            <p:spPr>
              <a:xfrm>
                <a:off x="797957" y="4405582"/>
                <a:ext cx="28219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=21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op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1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december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201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8418918F-1223-4007-B96E-B5CA5DCD7B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957" y="4405582"/>
                <a:ext cx="2821991" cy="276999"/>
              </a:xfrm>
              <a:prstGeom prst="rect">
                <a:avLst/>
              </a:prstGeom>
              <a:blipFill>
                <a:blip r:embed="rId16"/>
                <a:stretch>
                  <a:fillRect l="-864" r="-864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28B8417B-B2BB-47B1-B8FA-091157384B04}"/>
                  </a:ext>
                </a:extLst>
              </p:cNvPr>
              <p:cNvSpPr txBox="1"/>
              <p:nvPr/>
            </p:nvSpPr>
            <p:spPr>
              <a:xfrm>
                <a:off x="1196491" y="4805513"/>
                <a:ext cx="21832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0,66…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∙31=20,66…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28B8417B-B2BB-47B1-B8FA-091157384B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6491" y="4805513"/>
                <a:ext cx="2183290" cy="276999"/>
              </a:xfrm>
              <a:prstGeom prst="rect">
                <a:avLst/>
              </a:prstGeom>
              <a:blipFill>
                <a:blip r:embed="rId17"/>
                <a:stretch>
                  <a:fillRect l="-195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1F53CC85-6624-4D25-939F-7FEAA05F4EDE}"/>
                  </a:ext>
                </a:extLst>
              </p:cNvPr>
              <p:cNvSpPr txBox="1"/>
              <p:nvPr/>
            </p:nvSpPr>
            <p:spPr>
              <a:xfrm>
                <a:off x="3419061" y="4748955"/>
                <a:ext cx="27876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dagen na 1 december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2017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1F53CC85-6624-4D25-939F-7FEAA05F4E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061" y="4748955"/>
                <a:ext cx="2787623" cy="369332"/>
              </a:xfrm>
              <a:prstGeom prst="rect">
                <a:avLst/>
              </a:prstGeom>
              <a:blipFill>
                <a:blip r:embed="rId18"/>
                <a:stretch>
                  <a:fillRect l="-1969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5866B6C3-4083-4695-B5AA-ACFA12A89EE5}"/>
                  </a:ext>
                </a:extLst>
              </p:cNvPr>
              <p:cNvSpPr txBox="1"/>
              <p:nvPr/>
            </p:nvSpPr>
            <p:spPr>
              <a:xfrm>
                <a:off x="10142553" y="995023"/>
                <a:ext cx="123027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200" dirty="0"/>
                  <a:t>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l-NL" sz="1200" b="0" i="0" smtClean="0">
                        <a:latin typeface="Cambria Math" panose="02040503050406030204" pitchFamily="18" charset="0"/>
                      </a:rPr>
                      <m:t>t</m:t>
                    </m:r>
                    <m:r>
                      <a:rPr lang="nl-NL" sz="12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nl-NL" sz="1200" b="0" i="1" smtClean="0">
                        <a:latin typeface="Cambria Math" panose="02040503050406030204" pitchFamily="18" charset="0"/>
                      </a:rPr>
                      <m:t>𝑖𝑛</m:t>
                    </m:r>
                    <m:r>
                      <a:rPr lang="nl-NL" sz="1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sz="1200" b="0" i="1" smtClean="0">
                        <a:latin typeface="Cambria Math" panose="02040503050406030204" pitchFamily="18" charset="0"/>
                      </a:rPr>
                      <m:t>𝑚𝑎𝑎𝑛𝑑𝑒𝑛</m:t>
                    </m:r>
                    <m:r>
                      <a:rPr lang="nl-NL" sz="1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nl-NL" sz="1200" dirty="0"/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5866B6C3-4083-4695-B5AA-ACFA12A89E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2553" y="995023"/>
                <a:ext cx="1230273" cy="276999"/>
              </a:xfrm>
              <a:prstGeom prst="rect">
                <a:avLst/>
              </a:prstGeom>
              <a:blipFill>
                <a:blip r:embed="rId19"/>
                <a:stretch>
                  <a:fillRect l="-495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9233B469-AA4E-472A-B576-BA2956B10A35}"/>
                  </a:ext>
                </a:extLst>
              </p:cNvPr>
              <p:cNvSpPr txBox="1"/>
              <p:nvPr/>
            </p:nvSpPr>
            <p:spPr>
              <a:xfrm>
                <a:off x="1210016" y="5166987"/>
                <a:ext cx="16671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0,66…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∙24=16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9233B469-AA4E-472A-B576-BA2956B10A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0016" y="5166987"/>
                <a:ext cx="1667123" cy="276999"/>
              </a:xfrm>
              <a:prstGeom prst="rect">
                <a:avLst/>
              </a:prstGeom>
              <a:blipFill>
                <a:blip r:embed="rId20"/>
                <a:stretch>
                  <a:fillRect l="-2555" r="-292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kstvak 34">
            <a:extLst>
              <a:ext uri="{FF2B5EF4-FFF2-40B4-BE49-F238E27FC236}">
                <a16:creationId xmlns:a16="http://schemas.microsoft.com/office/drawing/2014/main" id="{783DCF1F-AF41-4A56-BB34-A38332915EC7}"/>
              </a:ext>
            </a:extLst>
          </p:cNvPr>
          <p:cNvSpPr txBox="1"/>
          <p:nvPr/>
        </p:nvSpPr>
        <p:spPr>
          <a:xfrm>
            <a:off x="2898663" y="511194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uur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hthoek 35">
                <a:extLst>
                  <a:ext uri="{FF2B5EF4-FFF2-40B4-BE49-F238E27FC236}">
                    <a16:creationId xmlns:a16="http://schemas.microsoft.com/office/drawing/2014/main" id="{660F3155-A347-49FD-A440-3A67601F207D}"/>
                  </a:ext>
                </a:extLst>
              </p:cNvPr>
              <p:cNvSpPr/>
              <p:nvPr/>
            </p:nvSpPr>
            <p:spPr>
              <a:xfrm>
                <a:off x="3257383" y="3590221"/>
                <a:ext cx="155548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0,24</m:t>
                          </m:r>
                        </m:e>
                      </m:d>
                      <m:r>
                        <m:rPr>
                          <m:sty m:val="p"/>
                        </m:rPr>
                        <a:rPr lang="nl-NL" i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[0,30]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6" name="Rechthoek 35">
                <a:extLst>
                  <a:ext uri="{FF2B5EF4-FFF2-40B4-BE49-F238E27FC236}">
                    <a16:creationId xmlns:a16="http://schemas.microsoft.com/office/drawing/2014/main" id="{660F3155-A347-49FD-A440-3A67601F20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7383" y="3590221"/>
                <a:ext cx="1555489" cy="369332"/>
              </a:xfrm>
              <a:prstGeom prst="rect">
                <a:avLst/>
              </a:prstGeom>
              <a:blipFill>
                <a:blip r:embed="rId21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70FBED23-A30B-458F-9D6E-A8ED813FC5F2}"/>
              </a:ext>
            </a:extLst>
          </p:cNvPr>
          <p:cNvCxnSpPr/>
          <p:nvPr/>
        </p:nvCxnSpPr>
        <p:spPr>
          <a:xfrm>
            <a:off x="1693869" y="1808190"/>
            <a:ext cx="246447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>
            <a:extLst>
              <a:ext uri="{FF2B5EF4-FFF2-40B4-BE49-F238E27FC236}">
                <a16:creationId xmlns:a16="http://schemas.microsoft.com/office/drawing/2014/main" id="{61A258E3-4CA5-46C5-A80A-C3AD2A861BC4}"/>
              </a:ext>
            </a:extLst>
          </p:cNvPr>
          <p:cNvCxnSpPr/>
          <p:nvPr/>
        </p:nvCxnSpPr>
        <p:spPr>
          <a:xfrm>
            <a:off x="3419061" y="4265563"/>
            <a:ext cx="616066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>
            <a:extLst>
              <a:ext uri="{FF2B5EF4-FFF2-40B4-BE49-F238E27FC236}">
                <a16:creationId xmlns:a16="http://schemas.microsoft.com/office/drawing/2014/main" id="{71D7A403-1DCE-40B5-BAE5-6F2FF39D10BE}"/>
              </a:ext>
            </a:extLst>
          </p:cNvPr>
          <p:cNvCxnSpPr/>
          <p:nvPr/>
        </p:nvCxnSpPr>
        <p:spPr>
          <a:xfrm>
            <a:off x="2860088" y="5099419"/>
            <a:ext cx="616066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1749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16" grpId="0"/>
      <p:bldP spid="10" grpId="0"/>
      <p:bldP spid="12" grpId="0"/>
      <p:bldP spid="17" grpId="0"/>
      <p:bldP spid="18" grpId="0"/>
      <p:bldP spid="27" grpId="0"/>
      <p:bldP spid="28" grpId="0"/>
      <p:bldP spid="29" grpId="0"/>
      <p:bldP spid="30" grpId="0"/>
      <p:bldP spid="31" grpId="0"/>
      <p:bldP spid="34" grpId="0"/>
      <p:bldP spid="35" grpId="0"/>
      <p:bldP spid="36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135</TotalTime>
  <Words>454</Words>
  <Application>Microsoft Office PowerPoint</Application>
  <PresentationFormat>Breedbeeld</PresentationFormat>
  <Paragraphs>107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15</cp:revision>
  <dcterms:created xsi:type="dcterms:W3CDTF">2019-10-26T07:17:09Z</dcterms:created>
  <dcterms:modified xsi:type="dcterms:W3CDTF">2019-10-26T12:27:38Z</dcterms:modified>
</cp:coreProperties>
</file>