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91" y="3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92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024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480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813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23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825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765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600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84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95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F1D19-BD35-4D3B-956E-C4DD8C2D81A4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816C6-F169-4796-B4E3-9ECAA0216BA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66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3.jp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2.jpg"/><Relationship Id="rId16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5.png"/><Relationship Id="rId3" Type="http://schemas.openxmlformats.org/officeDocument/2006/relationships/image" Target="../media/image3.jpg"/><Relationship Id="rId7" Type="http://schemas.openxmlformats.org/officeDocument/2006/relationships/image" Target="../media/image30.png"/><Relationship Id="rId12" Type="http://schemas.openxmlformats.org/officeDocument/2006/relationships/image" Target="../media/image34.png"/><Relationship Id="rId2" Type="http://schemas.openxmlformats.org/officeDocument/2006/relationships/image" Target="../media/image2.jpg"/><Relationship Id="rId16" Type="http://schemas.openxmlformats.org/officeDocument/2006/relationships/image" Target="../media/image38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22.png"/><Relationship Id="rId5" Type="http://schemas.openxmlformats.org/officeDocument/2006/relationships/image" Target="../media/image5.png"/><Relationship Id="rId15" Type="http://schemas.openxmlformats.org/officeDocument/2006/relationships/image" Target="../media/image37.png"/><Relationship Id="rId10" Type="http://schemas.openxmlformats.org/officeDocument/2006/relationships/image" Target="../media/image33.png"/><Relationship Id="rId4" Type="http://schemas.openxmlformats.org/officeDocument/2006/relationships/image" Target="../media/image28.png"/><Relationship Id="rId9" Type="http://schemas.openxmlformats.org/officeDocument/2006/relationships/image" Target="../media/image32.png"/><Relationship Id="rId1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C456D69-EDD0-4132-A0AE-AAD903A375D1}"/>
              </a:ext>
            </a:extLst>
          </p:cNvPr>
          <p:cNvSpPr txBox="1"/>
          <p:nvPr/>
        </p:nvSpPr>
        <p:spPr>
          <a:xfrm>
            <a:off x="506028" y="51490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686F1F54-9A8C-403D-A8DE-700B6A65E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843" y="1094262"/>
            <a:ext cx="5650535" cy="847192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2A7DDDD-235A-4967-8AC6-6AE6143E4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5" y="514905"/>
            <a:ext cx="5040630" cy="15841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2899BAB-048C-4340-96BA-068D43513A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400" y="2331720"/>
            <a:ext cx="2441448" cy="21945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/>
              <p:nvPr/>
            </p:nvSpPr>
            <p:spPr>
              <a:xfrm>
                <a:off x="1034795" y="2331720"/>
                <a:ext cx="186756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Stel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95" y="2331720"/>
                <a:ext cx="1867563" cy="369332"/>
              </a:xfrm>
              <a:prstGeom prst="rect">
                <a:avLst/>
              </a:prstGeom>
              <a:blipFill>
                <a:blip r:embed="rId5"/>
                <a:stretch>
                  <a:fillRect l="-2941" t="-10000" b="-25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/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blipFill>
                <a:blip r:embed="rId6"/>
                <a:stretch>
                  <a:fillRect l="-559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/>
              <p:nvPr/>
            </p:nvSpPr>
            <p:spPr>
              <a:xfrm>
                <a:off x="4283254" y="2218434"/>
                <a:ext cx="1335302" cy="524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600−552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10−4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254" y="2218434"/>
                <a:ext cx="1335302" cy="5241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/>
              <p:nvPr/>
            </p:nvSpPr>
            <p:spPr>
              <a:xfrm>
                <a:off x="3825769" y="2191825"/>
                <a:ext cx="55047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69" y="2191825"/>
                <a:ext cx="550472" cy="6127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/>
              <p:nvPr/>
            </p:nvSpPr>
            <p:spPr>
              <a:xfrm>
                <a:off x="5798099" y="2367495"/>
                <a:ext cx="4183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099" y="2367495"/>
                <a:ext cx="418384" cy="276999"/>
              </a:xfrm>
              <a:prstGeom prst="rect">
                <a:avLst/>
              </a:prstGeom>
              <a:blipFill>
                <a:blip r:embed="rId9"/>
                <a:stretch>
                  <a:fillRect l="-4348" r="-1304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564BFEE1-D100-40C7-A2EE-EE47740B8C66}"/>
              </a:ext>
            </a:extLst>
          </p:cNvPr>
          <p:cNvSpPr/>
          <p:nvPr/>
        </p:nvSpPr>
        <p:spPr>
          <a:xfrm>
            <a:off x="4530436" y="2218434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CE2E2ED-8CB7-40DC-B462-DF0312DEE103}"/>
              </a:ext>
            </a:extLst>
          </p:cNvPr>
          <p:cNvSpPr/>
          <p:nvPr/>
        </p:nvSpPr>
        <p:spPr>
          <a:xfrm>
            <a:off x="5192528" y="2191825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AA0DF95-E2DD-4D87-8C4F-8F51F945414D}"/>
              </a:ext>
            </a:extLst>
          </p:cNvPr>
          <p:cNvSpPr/>
          <p:nvPr/>
        </p:nvSpPr>
        <p:spPr>
          <a:xfrm>
            <a:off x="4576566" y="2557950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45B7503-7FDC-4DC6-A420-42F8CEFA075E}"/>
              </a:ext>
            </a:extLst>
          </p:cNvPr>
          <p:cNvSpPr/>
          <p:nvPr/>
        </p:nvSpPr>
        <p:spPr>
          <a:xfrm>
            <a:off x="5213310" y="2553577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/>
              <p:nvPr/>
            </p:nvSpPr>
            <p:spPr>
              <a:xfrm>
                <a:off x="1034731" y="3244334"/>
                <a:ext cx="18676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=8∙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31" y="3244334"/>
                <a:ext cx="1867627" cy="369332"/>
              </a:xfrm>
              <a:prstGeom prst="rect">
                <a:avLst/>
              </a:prstGeom>
              <a:blipFill>
                <a:blip r:embed="rId10"/>
                <a:stretch>
                  <a:fillRect l="-294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29D36C27-8E31-4EBC-B16E-B18CE647F4C6}"/>
              </a:ext>
            </a:extLst>
          </p:cNvPr>
          <p:cNvSpPr txBox="1"/>
          <p:nvPr/>
        </p:nvSpPr>
        <p:spPr>
          <a:xfrm>
            <a:off x="1034731" y="381926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/>
              <p:nvPr/>
            </p:nvSpPr>
            <p:spPr>
              <a:xfrm>
                <a:off x="1665032" y="3879949"/>
                <a:ext cx="8440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4, 552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032" y="3879949"/>
                <a:ext cx="844014" cy="276999"/>
              </a:xfrm>
              <a:prstGeom prst="rect">
                <a:avLst/>
              </a:prstGeom>
              <a:blipFill>
                <a:blip r:embed="rId11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/>
              <p:nvPr/>
            </p:nvSpPr>
            <p:spPr>
              <a:xfrm rot="10800000">
                <a:off x="2701469" y="3304667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701469" y="3304667"/>
                <a:ext cx="401777" cy="88428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F11F3BE6-2451-4943-8829-60409572F425}"/>
              </a:ext>
            </a:extLst>
          </p:cNvPr>
          <p:cNvSpPr txBox="1"/>
          <p:nvPr/>
        </p:nvSpPr>
        <p:spPr>
          <a:xfrm>
            <a:off x="3149290" y="3510617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/>
              <p:nvPr/>
            </p:nvSpPr>
            <p:spPr>
              <a:xfrm>
                <a:off x="3931119" y="3556783"/>
                <a:ext cx="156959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552=8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19" y="3556783"/>
                <a:ext cx="1569597" cy="276999"/>
              </a:xfrm>
              <a:prstGeom prst="rect">
                <a:avLst/>
              </a:prstGeom>
              <a:blipFill>
                <a:blip r:embed="rId13"/>
                <a:stretch>
                  <a:fillRect l="-3502" r="-311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/>
              <p:nvPr/>
            </p:nvSpPr>
            <p:spPr>
              <a:xfrm>
                <a:off x="3931119" y="4003932"/>
                <a:ext cx="1401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552−32=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119" y="4003932"/>
                <a:ext cx="1401281" cy="276999"/>
              </a:xfrm>
              <a:prstGeom prst="rect">
                <a:avLst/>
              </a:prstGeom>
              <a:blipFill>
                <a:blip r:embed="rId14"/>
                <a:stretch>
                  <a:fillRect l="-3913" r="-304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39287053-5182-4A98-A25D-89F937FFC82F}"/>
              </a:ext>
            </a:extLst>
          </p:cNvPr>
          <p:cNvSpPr txBox="1"/>
          <p:nvPr/>
        </p:nvSpPr>
        <p:spPr>
          <a:xfrm>
            <a:off x="5426691" y="39473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/>
              <p:nvPr/>
            </p:nvSpPr>
            <p:spPr>
              <a:xfrm>
                <a:off x="5894036" y="3993540"/>
                <a:ext cx="8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036" y="3993540"/>
                <a:ext cx="869084" cy="276999"/>
              </a:xfrm>
              <a:prstGeom prst="rect">
                <a:avLst/>
              </a:prstGeom>
              <a:blipFill>
                <a:blip r:embed="rId15"/>
                <a:stretch>
                  <a:fillRect l="-6338" r="-704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564738C0-390B-443F-AC13-55854FFBC325}"/>
              </a:ext>
            </a:extLst>
          </p:cNvPr>
          <p:cNvSpPr txBox="1"/>
          <p:nvPr/>
        </p:nvSpPr>
        <p:spPr>
          <a:xfrm>
            <a:off x="1034731" y="5153891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/>
              <p:nvPr/>
            </p:nvSpPr>
            <p:spPr>
              <a:xfrm>
                <a:off x="2172990" y="5200057"/>
                <a:ext cx="14587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𝟓𝟐𝟎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990" y="5200057"/>
                <a:ext cx="1458733" cy="276999"/>
              </a:xfrm>
              <a:prstGeom prst="rect">
                <a:avLst/>
              </a:prstGeom>
              <a:blipFill>
                <a:blip r:embed="rId16"/>
                <a:stretch>
                  <a:fillRect l="-3333" r="-375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5A12DF8F-8944-4FB8-866A-63A3BC98A277}"/>
              </a:ext>
            </a:extLst>
          </p:cNvPr>
          <p:cNvCxnSpPr/>
          <p:nvPr/>
        </p:nvCxnSpPr>
        <p:spPr>
          <a:xfrm>
            <a:off x="7190509" y="832282"/>
            <a:ext cx="11326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30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C456D69-EDD0-4132-A0AE-AAD903A375D1}"/>
              </a:ext>
            </a:extLst>
          </p:cNvPr>
          <p:cNvSpPr txBox="1"/>
          <p:nvPr/>
        </p:nvSpPr>
        <p:spPr>
          <a:xfrm>
            <a:off x="506028" y="51490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2A7DDDD-235A-4967-8AC6-6AE6143E4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5" y="514905"/>
            <a:ext cx="5040630" cy="15841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2899BAB-048C-4340-96BA-068D43513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400" y="2331720"/>
            <a:ext cx="2441448" cy="21945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/>
              <p:nvPr/>
            </p:nvSpPr>
            <p:spPr>
              <a:xfrm>
                <a:off x="1034795" y="2331720"/>
                <a:ext cx="1866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Stel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95" y="2331720"/>
                <a:ext cx="1866473" cy="369332"/>
              </a:xfrm>
              <a:prstGeom prst="rect">
                <a:avLst/>
              </a:prstGeom>
              <a:blipFill>
                <a:blip r:embed="rId4"/>
                <a:stretch>
                  <a:fillRect l="-2941" t="-10000" b="-25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/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blipFill>
                <a:blip r:embed="rId5"/>
                <a:stretch>
                  <a:fillRect l="-559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/>
              <p:nvPr/>
            </p:nvSpPr>
            <p:spPr>
              <a:xfrm>
                <a:off x="4283254" y="2218434"/>
                <a:ext cx="1335302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630−750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14−6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254" y="2218434"/>
                <a:ext cx="1335302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/>
              <p:nvPr/>
            </p:nvSpPr>
            <p:spPr>
              <a:xfrm>
                <a:off x="3825769" y="2191825"/>
                <a:ext cx="549381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69" y="2191825"/>
                <a:ext cx="549381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/>
              <p:nvPr/>
            </p:nvSpPr>
            <p:spPr>
              <a:xfrm>
                <a:off x="5798099" y="2367495"/>
                <a:ext cx="7197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8099" y="2367495"/>
                <a:ext cx="719749" cy="276999"/>
              </a:xfrm>
              <a:prstGeom prst="rect">
                <a:avLst/>
              </a:prstGeom>
              <a:blipFill>
                <a:blip r:embed="rId8"/>
                <a:stretch>
                  <a:fillRect l="-2542" r="-762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564BFEE1-D100-40C7-A2EE-EE47740B8C66}"/>
              </a:ext>
            </a:extLst>
          </p:cNvPr>
          <p:cNvSpPr/>
          <p:nvPr/>
        </p:nvSpPr>
        <p:spPr>
          <a:xfrm>
            <a:off x="4530436" y="2197650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CE2E2ED-8CB7-40DC-B462-DF0312DEE103}"/>
              </a:ext>
            </a:extLst>
          </p:cNvPr>
          <p:cNvSpPr/>
          <p:nvPr/>
        </p:nvSpPr>
        <p:spPr>
          <a:xfrm>
            <a:off x="5192528" y="2171041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AA0DF95-E2DD-4D87-8C4F-8F51F945414D}"/>
              </a:ext>
            </a:extLst>
          </p:cNvPr>
          <p:cNvSpPr/>
          <p:nvPr/>
        </p:nvSpPr>
        <p:spPr>
          <a:xfrm>
            <a:off x="4576566" y="2537166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45B7503-7FDC-4DC6-A420-42F8CEFA075E}"/>
              </a:ext>
            </a:extLst>
          </p:cNvPr>
          <p:cNvSpPr/>
          <p:nvPr/>
        </p:nvSpPr>
        <p:spPr>
          <a:xfrm>
            <a:off x="5213310" y="2532793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/>
              <p:nvPr/>
            </p:nvSpPr>
            <p:spPr>
              <a:xfrm>
                <a:off x="1034731" y="3244334"/>
                <a:ext cx="2167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=−15∙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31" y="3244334"/>
                <a:ext cx="2167901" cy="369332"/>
              </a:xfrm>
              <a:prstGeom prst="rect">
                <a:avLst/>
              </a:prstGeom>
              <a:blipFill>
                <a:blip r:embed="rId9"/>
                <a:stretch>
                  <a:fillRect l="-2535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29D36C27-8E31-4EBC-B16E-B18CE647F4C6}"/>
              </a:ext>
            </a:extLst>
          </p:cNvPr>
          <p:cNvSpPr txBox="1"/>
          <p:nvPr/>
        </p:nvSpPr>
        <p:spPr>
          <a:xfrm>
            <a:off x="1034731" y="381926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/>
              <p:nvPr/>
            </p:nvSpPr>
            <p:spPr>
              <a:xfrm>
                <a:off x="1665032" y="3879949"/>
                <a:ext cx="8440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6, 750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032" y="3879949"/>
                <a:ext cx="844013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/>
              <p:nvPr/>
            </p:nvSpPr>
            <p:spPr>
              <a:xfrm rot="10800000">
                <a:off x="2951841" y="3304667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51841" y="3304667"/>
                <a:ext cx="401777" cy="8842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F11F3BE6-2451-4943-8829-60409572F425}"/>
              </a:ext>
            </a:extLst>
          </p:cNvPr>
          <p:cNvSpPr txBox="1"/>
          <p:nvPr/>
        </p:nvSpPr>
        <p:spPr>
          <a:xfrm>
            <a:off x="3399662" y="3510617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/>
              <p:nvPr/>
            </p:nvSpPr>
            <p:spPr>
              <a:xfrm>
                <a:off x="4181491" y="3556783"/>
                <a:ext cx="18709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750=−15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∙6+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91" y="3556783"/>
                <a:ext cx="1870961" cy="276999"/>
              </a:xfrm>
              <a:prstGeom prst="rect">
                <a:avLst/>
              </a:prstGeom>
              <a:blipFill>
                <a:blip r:embed="rId12"/>
                <a:stretch>
                  <a:fillRect l="-2606" r="-2280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/>
              <p:nvPr/>
            </p:nvSpPr>
            <p:spPr>
              <a:xfrm>
                <a:off x="4181491" y="4003932"/>
                <a:ext cx="140128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750+90=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91" y="4003932"/>
                <a:ext cx="1401281" cy="276999"/>
              </a:xfrm>
              <a:prstGeom prst="rect">
                <a:avLst/>
              </a:prstGeom>
              <a:blipFill>
                <a:blip r:embed="rId13"/>
                <a:stretch>
                  <a:fillRect l="-3913" r="-304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39287053-5182-4A98-A25D-89F937FFC82F}"/>
              </a:ext>
            </a:extLst>
          </p:cNvPr>
          <p:cNvSpPr txBox="1"/>
          <p:nvPr/>
        </p:nvSpPr>
        <p:spPr>
          <a:xfrm>
            <a:off x="5677063" y="39473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/>
              <p:nvPr/>
            </p:nvSpPr>
            <p:spPr>
              <a:xfrm>
                <a:off x="6144408" y="3993540"/>
                <a:ext cx="8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=840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4408" y="3993540"/>
                <a:ext cx="869084" cy="276999"/>
              </a:xfrm>
              <a:prstGeom prst="rect">
                <a:avLst/>
              </a:prstGeom>
              <a:blipFill>
                <a:blip r:embed="rId14"/>
                <a:stretch>
                  <a:fillRect l="-6294" r="-559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564738C0-390B-443F-AC13-55854FFBC325}"/>
              </a:ext>
            </a:extLst>
          </p:cNvPr>
          <p:cNvSpPr txBox="1"/>
          <p:nvPr/>
        </p:nvSpPr>
        <p:spPr>
          <a:xfrm>
            <a:off x="1034731" y="5153891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/>
              <p:nvPr/>
            </p:nvSpPr>
            <p:spPr>
              <a:xfrm>
                <a:off x="2172990" y="5200057"/>
                <a:ext cx="1769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𝟖𝟒𝟎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990" y="5200057"/>
                <a:ext cx="1769715" cy="276999"/>
              </a:xfrm>
              <a:prstGeom prst="rect">
                <a:avLst/>
              </a:prstGeom>
              <a:blipFill>
                <a:blip r:embed="rId15"/>
                <a:stretch>
                  <a:fillRect l="-2405" r="-309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5A12DF8F-8944-4FB8-866A-63A3BC98A277}"/>
              </a:ext>
            </a:extLst>
          </p:cNvPr>
          <p:cNvCxnSpPr/>
          <p:nvPr/>
        </p:nvCxnSpPr>
        <p:spPr>
          <a:xfrm>
            <a:off x="7190509" y="832282"/>
            <a:ext cx="11326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Afbeelding 2">
            <a:extLst>
              <a:ext uri="{FF2B5EF4-FFF2-40B4-BE49-F238E27FC236}">
                <a16:creationId xmlns:a16="http://schemas.microsoft.com/office/drawing/2014/main" id="{CF10C31E-2F95-4038-AD8F-11AA58DAD90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28" y="1114979"/>
            <a:ext cx="5634990" cy="7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7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9C456D69-EDD0-4132-A0AE-AAD903A375D1}"/>
              </a:ext>
            </a:extLst>
          </p:cNvPr>
          <p:cNvSpPr txBox="1"/>
          <p:nvPr/>
        </p:nvSpPr>
        <p:spPr>
          <a:xfrm>
            <a:off x="506028" y="514905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2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2A7DDDD-235A-4967-8AC6-6AE6143E4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5" y="514905"/>
            <a:ext cx="5040630" cy="1584198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42899BAB-048C-4340-96BA-068D43513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6400" y="2331720"/>
            <a:ext cx="2441448" cy="219456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/>
              <p:nvPr/>
            </p:nvSpPr>
            <p:spPr>
              <a:xfrm>
                <a:off x="1034795" y="2331720"/>
                <a:ext cx="1886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Stel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6020ADFC-2003-4E2C-85DC-9E1C1199C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95" y="2331720"/>
                <a:ext cx="1886029" cy="369332"/>
              </a:xfrm>
              <a:prstGeom prst="rect">
                <a:avLst/>
              </a:prstGeom>
              <a:blipFill>
                <a:blip r:embed="rId4"/>
                <a:stretch>
                  <a:fillRect l="-2913" t="-10000" b="-25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/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met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4E57865-2B0D-42C1-9B97-D486A0516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7902" y="2312402"/>
                <a:ext cx="984180" cy="369332"/>
              </a:xfrm>
              <a:prstGeom prst="rect">
                <a:avLst/>
              </a:prstGeom>
              <a:blipFill>
                <a:blip r:embed="rId5"/>
                <a:stretch>
                  <a:fillRect l="-5590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/>
              <p:nvPr/>
            </p:nvSpPr>
            <p:spPr>
              <a:xfrm>
                <a:off x="4283254" y="2218434"/>
                <a:ext cx="1511631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266−164,5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16−2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2FF6FCD9-3921-4F45-A9FB-35C1692409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254" y="2218434"/>
                <a:ext cx="1511631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/>
              <p:nvPr/>
            </p:nvSpPr>
            <p:spPr>
              <a:xfrm>
                <a:off x="3825769" y="2191825"/>
                <a:ext cx="533928" cy="6594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nl-NL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4" name="Rechthoek 13">
                <a:extLst>
                  <a:ext uri="{FF2B5EF4-FFF2-40B4-BE49-F238E27FC236}">
                    <a16:creationId xmlns:a16="http://schemas.microsoft.com/office/drawing/2014/main" id="{3BD9F886-6C81-482E-842A-A29CD07497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769" y="2191825"/>
                <a:ext cx="533928" cy="65941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/>
              <p:nvPr/>
            </p:nvSpPr>
            <p:spPr>
              <a:xfrm>
                <a:off x="5964355" y="2367495"/>
                <a:ext cx="722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=7,25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B3995B2E-8326-4A1C-871C-91FBA3F63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4355" y="2367495"/>
                <a:ext cx="722954" cy="276999"/>
              </a:xfrm>
              <a:prstGeom prst="rect">
                <a:avLst/>
              </a:prstGeom>
              <a:blipFill>
                <a:blip r:embed="rId8"/>
                <a:stretch>
                  <a:fillRect l="-2521" r="-7563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hthoek 15">
            <a:extLst>
              <a:ext uri="{FF2B5EF4-FFF2-40B4-BE49-F238E27FC236}">
                <a16:creationId xmlns:a16="http://schemas.microsoft.com/office/drawing/2014/main" id="{564BFEE1-D100-40C7-A2EE-EE47740B8C66}"/>
              </a:ext>
            </a:extLst>
          </p:cNvPr>
          <p:cNvSpPr/>
          <p:nvPr/>
        </p:nvSpPr>
        <p:spPr>
          <a:xfrm>
            <a:off x="4530436" y="2218430"/>
            <a:ext cx="415637" cy="2546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ECE2E2ED-8CB7-40DC-B462-DF0312DEE103}"/>
              </a:ext>
            </a:extLst>
          </p:cNvPr>
          <p:cNvSpPr/>
          <p:nvPr/>
        </p:nvSpPr>
        <p:spPr>
          <a:xfrm>
            <a:off x="5192528" y="2191821"/>
            <a:ext cx="602357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extLst>
              <a:ext uri="{FF2B5EF4-FFF2-40B4-BE49-F238E27FC236}">
                <a16:creationId xmlns:a16="http://schemas.microsoft.com/office/drawing/2014/main" id="{9AA0DF95-E2DD-4D87-8C4F-8F51F945414D}"/>
              </a:ext>
            </a:extLst>
          </p:cNvPr>
          <p:cNvSpPr/>
          <p:nvPr/>
        </p:nvSpPr>
        <p:spPr>
          <a:xfrm>
            <a:off x="4524611" y="2557946"/>
            <a:ext cx="594429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extLst>
              <a:ext uri="{FF2B5EF4-FFF2-40B4-BE49-F238E27FC236}">
                <a16:creationId xmlns:a16="http://schemas.microsoft.com/office/drawing/2014/main" id="{D45B7503-7FDC-4DC6-A420-42F8CEFA075E}"/>
              </a:ext>
            </a:extLst>
          </p:cNvPr>
          <p:cNvSpPr/>
          <p:nvPr/>
        </p:nvSpPr>
        <p:spPr>
          <a:xfrm>
            <a:off x="5283954" y="2553574"/>
            <a:ext cx="344993" cy="217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/>
              <p:nvPr/>
            </p:nvSpPr>
            <p:spPr>
              <a:xfrm>
                <a:off x="1034731" y="3244334"/>
                <a:ext cx="21906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Dus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=7,25∙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𝑞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ECFFB2F1-949B-4C72-952C-7A9168F754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731" y="3244334"/>
                <a:ext cx="2190664" cy="369332"/>
              </a:xfrm>
              <a:prstGeom prst="rect">
                <a:avLst/>
              </a:prstGeom>
              <a:blipFill>
                <a:blip r:embed="rId9"/>
                <a:stretch>
                  <a:fillRect l="-2507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29D36C27-8E31-4EBC-B16E-B18CE647F4C6}"/>
              </a:ext>
            </a:extLst>
          </p:cNvPr>
          <p:cNvSpPr txBox="1"/>
          <p:nvPr/>
        </p:nvSpPr>
        <p:spPr>
          <a:xfrm>
            <a:off x="1034731" y="3819266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/>
              <p:nvPr/>
            </p:nvSpPr>
            <p:spPr>
              <a:xfrm>
                <a:off x="1665032" y="3879949"/>
                <a:ext cx="9722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16, 266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04EB4741-50E9-475C-BE9C-A29CDA58A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5032" y="3879949"/>
                <a:ext cx="972253" cy="276999"/>
              </a:xfrm>
              <a:prstGeom prst="rect">
                <a:avLst/>
              </a:prstGeom>
              <a:blipFill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/>
              <p:nvPr/>
            </p:nvSpPr>
            <p:spPr>
              <a:xfrm rot="10800000">
                <a:off x="2951841" y="3304667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7E92477D-3055-4E61-9410-D1D19E859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51841" y="3304667"/>
                <a:ext cx="401777" cy="88428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kstvak 23">
            <a:extLst>
              <a:ext uri="{FF2B5EF4-FFF2-40B4-BE49-F238E27FC236}">
                <a16:creationId xmlns:a16="http://schemas.microsoft.com/office/drawing/2014/main" id="{F11F3BE6-2451-4943-8829-60409572F425}"/>
              </a:ext>
            </a:extLst>
          </p:cNvPr>
          <p:cNvSpPr txBox="1"/>
          <p:nvPr/>
        </p:nvSpPr>
        <p:spPr>
          <a:xfrm>
            <a:off x="3399662" y="3510617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/>
              <p:nvPr/>
            </p:nvSpPr>
            <p:spPr>
              <a:xfrm>
                <a:off x="4181491" y="3556783"/>
                <a:ext cx="20024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266=7,25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∙16+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22E4C528-66B0-4EFA-B1E6-A7E817708B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91" y="3556783"/>
                <a:ext cx="2002408" cy="276999"/>
              </a:xfrm>
              <a:prstGeom prst="rect">
                <a:avLst/>
              </a:prstGeom>
              <a:blipFill>
                <a:blip r:embed="rId12"/>
                <a:stretch>
                  <a:fillRect l="-2439" r="-213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/>
              <p:nvPr/>
            </p:nvSpPr>
            <p:spPr>
              <a:xfrm>
                <a:off x="4181491" y="4003932"/>
                <a:ext cx="15295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266−116=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0B1C7132-00AB-4AA4-B9B6-26C6C12A0F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491" y="4003932"/>
                <a:ext cx="1529521" cy="276999"/>
              </a:xfrm>
              <a:prstGeom prst="rect">
                <a:avLst/>
              </a:prstGeom>
              <a:blipFill>
                <a:blip r:embed="rId13"/>
                <a:stretch>
                  <a:fillRect l="-3586" r="-278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39287053-5182-4A98-A25D-89F937FFC82F}"/>
              </a:ext>
            </a:extLst>
          </p:cNvPr>
          <p:cNvSpPr txBox="1"/>
          <p:nvPr/>
        </p:nvSpPr>
        <p:spPr>
          <a:xfrm>
            <a:off x="5749800" y="394737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/>
              <p:nvPr/>
            </p:nvSpPr>
            <p:spPr>
              <a:xfrm>
                <a:off x="6217145" y="3993540"/>
                <a:ext cx="8690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=150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A0FC1B37-0A65-43BC-873B-2307A1A5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7145" y="3993540"/>
                <a:ext cx="869084" cy="276999"/>
              </a:xfrm>
              <a:prstGeom prst="rect">
                <a:avLst/>
              </a:prstGeom>
              <a:blipFill>
                <a:blip r:embed="rId14"/>
                <a:stretch>
                  <a:fillRect l="-6338" r="-7042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kstvak 28">
            <a:extLst>
              <a:ext uri="{FF2B5EF4-FFF2-40B4-BE49-F238E27FC236}">
                <a16:creationId xmlns:a16="http://schemas.microsoft.com/office/drawing/2014/main" id="{564738C0-390B-443F-AC13-55854FFBC325}"/>
              </a:ext>
            </a:extLst>
          </p:cNvPr>
          <p:cNvSpPr txBox="1"/>
          <p:nvPr/>
        </p:nvSpPr>
        <p:spPr>
          <a:xfrm>
            <a:off x="1034731" y="5153891"/>
            <a:ext cx="1026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/>
              <p:nvPr/>
            </p:nvSpPr>
            <p:spPr>
              <a:xfrm>
                <a:off x="2172990" y="5200057"/>
                <a:ext cx="18498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𝒒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𝟏𝟓𝟎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EF3D6747-EDAD-47CD-9626-305ECF2A9F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990" y="5200057"/>
                <a:ext cx="1849865" cy="276999"/>
              </a:xfrm>
              <a:prstGeom prst="rect">
                <a:avLst/>
              </a:prstGeom>
              <a:blipFill>
                <a:blip r:embed="rId15"/>
                <a:stretch>
                  <a:fillRect l="-2303" t="-2222" r="-2961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5A12DF8F-8944-4FB8-866A-63A3BC98A277}"/>
              </a:ext>
            </a:extLst>
          </p:cNvPr>
          <p:cNvCxnSpPr/>
          <p:nvPr/>
        </p:nvCxnSpPr>
        <p:spPr>
          <a:xfrm>
            <a:off x="7190509" y="832282"/>
            <a:ext cx="1132609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fbeelding 4">
            <a:extLst>
              <a:ext uri="{FF2B5EF4-FFF2-40B4-BE49-F238E27FC236}">
                <a16:creationId xmlns:a16="http://schemas.microsoft.com/office/drawing/2014/main" id="{8449C98E-5F0F-4D47-8035-94D01E76B4D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62" y="1041200"/>
            <a:ext cx="5565038" cy="80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0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42</TotalTime>
  <Words>159</Words>
  <Application>Microsoft Office PowerPoint</Application>
  <PresentationFormat>Breedbeeld</PresentationFormat>
  <Paragraphs>51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5</cp:revision>
  <dcterms:created xsi:type="dcterms:W3CDTF">2019-10-26T06:11:25Z</dcterms:created>
  <dcterms:modified xsi:type="dcterms:W3CDTF">2019-10-26T06:53:26Z</dcterms:modified>
</cp:coreProperties>
</file>