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3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6C41F-0188-4A22-8043-6CDDEE23DF7A}" type="datetimeFigureOut">
              <a:rPr lang="nl-NL" smtClean="0"/>
              <a:t>31-10-2019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5B17-410F-403E-8C88-64D2DDA592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48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6C41F-0188-4A22-8043-6CDDEE23DF7A}" type="datetimeFigureOut">
              <a:rPr lang="nl-NL" smtClean="0"/>
              <a:t>31-10-2019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5B17-410F-403E-8C88-64D2DDA592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194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6C41F-0188-4A22-8043-6CDDEE23DF7A}" type="datetimeFigureOut">
              <a:rPr lang="nl-NL" smtClean="0"/>
              <a:t>31-10-2019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5B17-410F-403E-8C88-64D2DDA592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1451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6C41F-0188-4A22-8043-6CDDEE23DF7A}" type="datetimeFigureOut">
              <a:rPr lang="nl-NL" smtClean="0"/>
              <a:t>31-10-2019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5B17-410F-403E-8C88-64D2DDA592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1141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6C41F-0188-4A22-8043-6CDDEE23DF7A}" type="datetimeFigureOut">
              <a:rPr lang="nl-NL" smtClean="0"/>
              <a:t>31-10-2019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5B17-410F-403E-8C88-64D2DDA592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3173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6C41F-0188-4A22-8043-6CDDEE23DF7A}" type="datetimeFigureOut">
              <a:rPr lang="nl-NL" smtClean="0"/>
              <a:t>31-10-2019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5B17-410F-403E-8C88-64D2DDA592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7967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6C41F-0188-4A22-8043-6CDDEE23DF7A}" type="datetimeFigureOut">
              <a:rPr lang="nl-NL" smtClean="0"/>
              <a:t>31-10-2019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5B17-410F-403E-8C88-64D2DDA592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423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6C41F-0188-4A22-8043-6CDDEE23DF7A}" type="datetimeFigureOut">
              <a:rPr lang="nl-NL" smtClean="0"/>
              <a:t>31-10-2019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5B17-410F-403E-8C88-64D2DDA592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7421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6C41F-0188-4A22-8043-6CDDEE23DF7A}" type="datetimeFigureOut">
              <a:rPr lang="nl-NL" smtClean="0"/>
              <a:t>31-10-2019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5B17-410F-403E-8C88-64D2DDA592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5529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6C41F-0188-4A22-8043-6CDDEE23DF7A}" type="datetimeFigureOut">
              <a:rPr lang="nl-NL" smtClean="0"/>
              <a:t>31-10-2019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5B17-410F-403E-8C88-64D2DDA592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4165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6C41F-0188-4A22-8043-6CDDEE23DF7A}" type="datetimeFigureOut">
              <a:rPr lang="nl-NL" smtClean="0"/>
              <a:t>31-10-2019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5B17-410F-403E-8C88-64D2DDA592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9112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6C41F-0188-4A22-8043-6CDDEE23DF7A}" type="datetimeFigureOut">
              <a:rPr lang="nl-NL" smtClean="0"/>
              <a:t>31-10-2019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D5B17-410F-403E-8C88-64D2DDA592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077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0D437FA8-95D5-44AE-8754-22E2DF1905C6}"/>
              </a:ext>
            </a:extLst>
          </p:cNvPr>
          <p:cNvSpPr txBox="1"/>
          <p:nvPr/>
        </p:nvSpPr>
        <p:spPr>
          <a:xfrm>
            <a:off x="399495" y="497150"/>
            <a:ext cx="232281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Voorkennis – Opgave 5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C0E6714-87DA-491A-BCDE-1EE49BB84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92" y="1003135"/>
            <a:ext cx="3590849" cy="1111453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5B00539-996C-406A-A15B-896A2429E1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83" y="2348636"/>
            <a:ext cx="2961284" cy="1080364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7F6C4070-08EE-489A-A047-DCAA5F8679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938" y="384603"/>
            <a:ext cx="4663440" cy="3813048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90E484BD-D69F-48E2-AF09-FA1B849C1065}"/>
              </a:ext>
            </a:extLst>
          </p:cNvPr>
          <p:cNvSpPr txBox="1"/>
          <p:nvPr/>
        </p:nvSpPr>
        <p:spPr>
          <a:xfrm>
            <a:off x="820882" y="4260274"/>
            <a:ext cx="2282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Selecteer de eerste rij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DEE4D796-C66A-4B18-84BA-8C87A8CE3113}"/>
              </a:ext>
            </a:extLst>
          </p:cNvPr>
          <p:cNvSpPr txBox="1"/>
          <p:nvPr/>
        </p:nvSpPr>
        <p:spPr>
          <a:xfrm>
            <a:off x="820882" y="4633856"/>
            <a:ext cx="4840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Ingedrukt control &lt;CTRL&gt; , selecteer blok A6:H10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7BFD0B45-FA9F-4E92-BC1D-622AEFDB0A86}"/>
              </a:ext>
            </a:extLst>
          </p:cNvPr>
          <p:cNvSpPr txBox="1"/>
          <p:nvPr/>
        </p:nvSpPr>
        <p:spPr>
          <a:xfrm>
            <a:off x="820882" y="5040009"/>
            <a:ext cx="9817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Kies invoegen grafieken, pijltje rechtsonder, alle grafieken, kolom , </a:t>
            </a:r>
            <a:r>
              <a:rPr lang="nl-NL" b="1" dirty="0"/>
              <a:t>gestapelde kolom </a:t>
            </a:r>
            <a:r>
              <a:rPr lang="nl-NL" dirty="0"/>
              <a:t>, gewenste grafiek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39A1FCF2-ED4D-4658-8A1E-71B229F0B45A}"/>
              </a:ext>
            </a:extLst>
          </p:cNvPr>
          <p:cNvSpPr txBox="1"/>
          <p:nvPr/>
        </p:nvSpPr>
        <p:spPr>
          <a:xfrm>
            <a:off x="820882" y="5446162"/>
            <a:ext cx="3374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Gevraagde </a:t>
            </a:r>
            <a:r>
              <a:rPr lang="nl-NL" dirty="0" err="1"/>
              <a:t>layout</a:t>
            </a:r>
            <a:r>
              <a:rPr lang="nl-NL" dirty="0"/>
              <a:t> grafiek gemaakt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DE510F40-0F22-4BB5-B832-7AEBAC37C4D6}"/>
              </a:ext>
            </a:extLst>
          </p:cNvPr>
          <p:cNvSpPr/>
          <p:nvPr/>
        </p:nvSpPr>
        <p:spPr>
          <a:xfrm>
            <a:off x="719883" y="4189513"/>
            <a:ext cx="10419172" cy="1854366"/>
          </a:xfrm>
          <a:prstGeom prst="rect">
            <a:avLst/>
          </a:prstGeom>
          <a:solidFill>
            <a:schemeClr val="bg1">
              <a:lumMod val="9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ekstballon: rechthoek met afgeronde hoeken 19">
            <a:extLst>
              <a:ext uri="{FF2B5EF4-FFF2-40B4-BE49-F238E27FC236}">
                <a16:creationId xmlns:a16="http://schemas.microsoft.com/office/drawing/2014/main" id="{CD264145-2B9A-435F-97E5-DD702ED72AA6}"/>
              </a:ext>
            </a:extLst>
          </p:cNvPr>
          <p:cNvSpPr/>
          <p:nvPr/>
        </p:nvSpPr>
        <p:spPr>
          <a:xfrm>
            <a:off x="9642764" y="6241033"/>
            <a:ext cx="883227" cy="422335"/>
          </a:xfrm>
          <a:prstGeom prst="wedgeRoundRectCallout">
            <a:avLst>
              <a:gd name="adj1" fmla="val -92598"/>
              <a:gd name="adj2" fmla="val -92502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noteer</a:t>
            </a:r>
          </a:p>
        </p:txBody>
      </p:sp>
    </p:spTree>
    <p:extLst>
      <p:ext uri="{BB962C8B-B14F-4D97-AF65-F5344CB8AC3E}">
        <p14:creationId xmlns:p14="http://schemas.microsoft.com/office/powerpoint/2010/main" val="291956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B5A9F12-9976-4E9F-8F74-ADFC3C82F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" y="0"/>
            <a:ext cx="10561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34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0D437FA8-95D5-44AE-8754-22E2DF1905C6}"/>
              </a:ext>
            </a:extLst>
          </p:cNvPr>
          <p:cNvSpPr txBox="1"/>
          <p:nvPr/>
        </p:nvSpPr>
        <p:spPr>
          <a:xfrm>
            <a:off x="399495" y="497150"/>
            <a:ext cx="232281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Voorkennis – Opgave 5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C0E6714-87DA-491A-BCDE-1EE49BB84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92" y="1003135"/>
            <a:ext cx="3590849" cy="111145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A196B80-6832-45AC-BD40-EF4AF2A2B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92" y="2352494"/>
            <a:ext cx="3007919" cy="162443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A12981B-9DCC-4577-95AB-304D599AF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97" y="866482"/>
            <a:ext cx="5273802" cy="335356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10812D5-7683-4AA1-96DD-594BA0E25389}"/>
              </a:ext>
            </a:extLst>
          </p:cNvPr>
          <p:cNvSpPr txBox="1"/>
          <p:nvPr/>
        </p:nvSpPr>
        <p:spPr>
          <a:xfrm>
            <a:off x="758536" y="4509654"/>
            <a:ext cx="2614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Selecteer de eerste kolom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82E073D-3003-4008-8DA7-CCE7BFD270C6}"/>
              </a:ext>
            </a:extLst>
          </p:cNvPr>
          <p:cNvSpPr txBox="1"/>
          <p:nvPr/>
        </p:nvSpPr>
        <p:spPr>
          <a:xfrm>
            <a:off x="746385" y="4878986"/>
            <a:ext cx="5253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Ingedrukt control &lt;CTRL&gt; , selecteer de tweede kolom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A91DDBC-2A28-4ED1-A490-2B1872A24D2E}"/>
              </a:ext>
            </a:extLst>
          </p:cNvPr>
          <p:cNvSpPr txBox="1"/>
          <p:nvPr/>
        </p:nvSpPr>
        <p:spPr>
          <a:xfrm>
            <a:off x="758536" y="5248318"/>
            <a:ext cx="976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Kies invoegen grafieken, pijltje rechtsonder, alle grafieken, lijn, </a:t>
            </a:r>
            <a:r>
              <a:rPr lang="nl-NL" b="1" dirty="0"/>
              <a:t>lijn met markeringen</a:t>
            </a:r>
            <a:r>
              <a:rPr lang="nl-NL" dirty="0"/>
              <a:t>, gewenste grafiek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379C638-C29F-4DD4-B5D4-197DC928723B}"/>
              </a:ext>
            </a:extLst>
          </p:cNvPr>
          <p:cNvSpPr txBox="1"/>
          <p:nvPr/>
        </p:nvSpPr>
        <p:spPr>
          <a:xfrm>
            <a:off x="758536" y="5617650"/>
            <a:ext cx="3374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Gevraagde </a:t>
            </a:r>
            <a:r>
              <a:rPr lang="nl-NL" dirty="0" err="1"/>
              <a:t>layout</a:t>
            </a:r>
            <a:r>
              <a:rPr lang="nl-NL" dirty="0"/>
              <a:t> grafiek gemaakt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55FEF17-7ED7-45DF-8B7F-4D1488CEBCD0}"/>
              </a:ext>
            </a:extLst>
          </p:cNvPr>
          <p:cNvSpPr/>
          <p:nvPr/>
        </p:nvSpPr>
        <p:spPr>
          <a:xfrm>
            <a:off x="719883" y="4336966"/>
            <a:ext cx="10419172" cy="1854366"/>
          </a:xfrm>
          <a:prstGeom prst="rect">
            <a:avLst/>
          </a:prstGeom>
          <a:solidFill>
            <a:schemeClr val="bg1">
              <a:lumMod val="9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ballon: rechthoek met afgeronde hoeken 13">
            <a:extLst>
              <a:ext uri="{FF2B5EF4-FFF2-40B4-BE49-F238E27FC236}">
                <a16:creationId xmlns:a16="http://schemas.microsoft.com/office/drawing/2014/main" id="{0818B096-04EA-4338-8940-FCE1D1B19420}"/>
              </a:ext>
            </a:extLst>
          </p:cNvPr>
          <p:cNvSpPr/>
          <p:nvPr/>
        </p:nvSpPr>
        <p:spPr>
          <a:xfrm>
            <a:off x="9642764" y="6388486"/>
            <a:ext cx="883227" cy="422335"/>
          </a:xfrm>
          <a:prstGeom prst="wedgeRoundRectCallout">
            <a:avLst>
              <a:gd name="adj1" fmla="val -92598"/>
              <a:gd name="adj2" fmla="val -92502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noteer</a:t>
            </a:r>
          </a:p>
        </p:txBody>
      </p:sp>
    </p:spTree>
    <p:extLst>
      <p:ext uri="{BB962C8B-B14F-4D97-AF65-F5344CB8AC3E}">
        <p14:creationId xmlns:p14="http://schemas.microsoft.com/office/powerpoint/2010/main" val="273822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10965E6-C29E-41BF-AE3E-5E90F2087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" y="80962"/>
            <a:ext cx="11172825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46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0D437FA8-95D5-44AE-8754-22E2DF1905C6}"/>
              </a:ext>
            </a:extLst>
          </p:cNvPr>
          <p:cNvSpPr txBox="1"/>
          <p:nvPr/>
        </p:nvSpPr>
        <p:spPr>
          <a:xfrm>
            <a:off x="399495" y="497150"/>
            <a:ext cx="232281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Voorkennis – Opgave 5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C0E6714-87DA-491A-BCDE-1EE49BB84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92" y="1003135"/>
            <a:ext cx="3590849" cy="111145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FFAF47D-9F50-49A5-AEE3-8F630FE7F3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92" y="2376725"/>
            <a:ext cx="3241091" cy="164774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4A54D04-6555-4E8A-BCB8-3EF8741C2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524" y="497150"/>
            <a:ext cx="5177790" cy="320268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A1B3153-DD29-4B95-99B6-191338D8DD0A}"/>
              </a:ext>
            </a:extLst>
          </p:cNvPr>
          <p:cNvSpPr txBox="1"/>
          <p:nvPr/>
        </p:nvSpPr>
        <p:spPr>
          <a:xfrm>
            <a:off x="740795" y="4374081"/>
            <a:ext cx="3494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Selecteer in eerste rij cel B1 t/m H1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ABFD4B4-67DE-4CC1-BE22-BBAB123A0298}"/>
              </a:ext>
            </a:extLst>
          </p:cNvPr>
          <p:cNvSpPr txBox="1"/>
          <p:nvPr/>
        </p:nvSpPr>
        <p:spPr>
          <a:xfrm>
            <a:off x="740795" y="4764195"/>
            <a:ext cx="4766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Ingedrukt control &lt;CTRL&gt;, selecteer B10 t/m H10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EC7117B-408D-4FBF-B6D7-6A0D9A7D9466}"/>
              </a:ext>
            </a:extLst>
          </p:cNvPr>
          <p:cNvSpPr txBox="1"/>
          <p:nvPr/>
        </p:nvSpPr>
        <p:spPr>
          <a:xfrm>
            <a:off x="740795" y="5154309"/>
            <a:ext cx="7739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Kies invoegen grafieken, pijltje rechtsonder, alle grafieken, cirkel, </a:t>
            </a:r>
            <a:r>
              <a:rPr lang="nl-NL" b="1" dirty="0"/>
              <a:t>staaf-van-cirkel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5879838-5C8D-43B9-B6D9-7853059388A1}"/>
              </a:ext>
            </a:extLst>
          </p:cNvPr>
          <p:cNvSpPr txBox="1"/>
          <p:nvPr/>
        </p:nvSpPr>
        <p:spPr>
          <a:xfrm>
            <a:off x="752659" y="5544423"/>
            <a:ext cx="3374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Gevraagde </a:t>
            </a:r>
            <a:r>
              <a:rPr lang="nl-NL" dirty="0" err="1"/>
              <a:t>layout</a:t>
            </a:r>
            <a:r>
              <a:rPr lang="nl-NL" dirty="0"/>
              <a:t> grafiek gemaakt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ECC2B2B-CA65-4D4E-AD19-616E303F770D}"/>
              </a:ext>
            </a:extLst>
          </p:cNvPr>
          <p:cNvSpPr/>
          <p:nvPr/>
        </p:nvSpPr>
        <p:spPr>
          <a:xfrm>
            <a:off x="719883" y="4252849"/>
            <a:ext cx="10419172" cy="1854366"/>
          </a:xfrm>
          <a:prstGeom prst="rect">
            <a:avLst/>
          </a:prstGeom>
          <a:solidFill>
            <a:schemeClr val="bg1">
              <a:lumMod val="9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ballon: rechthoek met afgeronde hoeken 12">
            <a:extLst>
              <a:ext uri="{FF2B5EF4-FFF2-40B4-BE49-F238E27FC236}">
                <a16:creationId xmlns:a16="http://schemas.microsoft.com/office/drawing/2014/main" id="{57FE0E56-3E0F-4EF3-A809-B825DA46193D}"/>
              </a:ext>
            </a:extLst>
          </p:cNvPr>
          <p:cNvSpPr/>
          <p:nvPr/>
        </p:nvSpPr>
        <p:spPr>
          <a:xfrm>
            <a:off x="9642764" y="6304369"/>
            <a:ext cx="883227" cy="422335"/>
          </a:xfrm>
          <a:prstGeom prst="wedgeRoundRectCallout">
            <a:avLst>
              <a:gd name="adj1" fmla="val -92598"/>
              <a:gd name="adj2" fmla="val -92502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noteer</a:t>
            </a:r>
          </a:p>
        </p:txBody>
      </p:sp>
    </p:spTree>
    <p:extLst>
      <p:ext uri="{BB962C8B-B14F-4D97-AF65-F5344CB8AC3E}">
        <p14:creationId xmlns:p14="http://schemas.microsoft.com/office/powerpoint/2010/main" val="237553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05B4DF9-9BB1-47D9-B1B4-9A637D231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49" y="0"/>
            <a:ext cx="109189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05861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E3F42C2C-B049-49A4-B609-A05CAC38CE17}" vid="{4F95A3EB-CA5C-4C69-890D-8A5C06625B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146</TotalTime>
  <Words>125</Words>
  <Application>Microsoft Office PowerPoint</Application>
  <PresentationFormat>Breedbeeld</PresentationFormat>
  <Paragraphs>18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Thema1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Herbert Keijers</dc:creator>
  <cp:lastModifiedBy>Herbert Keijers</cp:lastModifiedBy>
  <cp:revision>8</cp:revision>
  <dcterms:created xsi:type="dcterms:W3CDTF">2019-10-31T07:05:56Z</dcterms:created>
  <dcterms:modified xsi:type="dcterms:W3CDTF">2019-10-31T09:32:18Z</dcterms:modified>
</cp:coreProperties>
</file>