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6"/>
    <a:srgbClr val="FFF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04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84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80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71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09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5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6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5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7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0879-5B55-42F6-8FC5-39F977D99C9E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316D-3562-4101-9235-045BEE109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25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21.png"/><Relationship Id="rId5" Type="http://schemas.openxmlformats.org/officeDocument/2006/relationships/image" Target="../media/image11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1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3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15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image" Target="../media/image14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22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8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956C916-6093-404D-9872-8EDF6C2AC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5" y="374577"/>
            <a:ext cx="10360819" cy="598122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C13C30D-4764-4CF3-9883-D2B0DE8FAA5B}"/>
              </a:ext>
            </a:extLst>
          </p:cNvPr>
          <p:cNvSpPr/>
          <p:nvPr/>
        </p:nvSpPr>
        <p:spPr>
          <a:xfrm>
            <a:off x="3982720" y="1696720"/>
            <a:ext cx="4744720" cy="995680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B7894D-B944-40A1-A526-A63745ED7BA6}"/>
              </a:ext>
            </a:extLst>
          </p:cNvPr>
          <p:cNvSpPr/>
          <p:nvPr/>
        </p:nvSpPr>
        <p:spPr>
          <a:xfrm>
            <a:off x="2255520" y="2692400"/>
            <a:ext cx="6471920" cy="843280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242866D-C27F-43F1-9526-A94DA9FC86F3}"/>
              </a:ext>
            </a:extLst>
          </p:cNvPr>
          <p:cNvSpPr/>
          <p:nvPr/>
        </p:nvSpPr>
        <p:spPr>
          <a:xfrm>
            <a:off x="3535680" y="3535680"/>
            <a:ext cx="7345680" cy="782320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B7EDD6A-087A-4F31-BBDA-5EAFB9F2D17B}"/>
              </a:ext>
            </a:extLst>
          </p:cNvPr>
          <p:cNvSpPr/>
          <p:nvPr/>
        </p:nvSpPr>
        <p:spPr>
          <a:xfrm>
            <a:off x="2418080" y="4336011"/>
            <a:ext cx="6858000" cy="766618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7B9B1DD-13D3-4DC4-88BE-84688952AC19}"/>
              </a:ext>
            </a:extLst>
          </p:cNvPr>
          <p:cNvSpPr/>
          <p:nvPr/>
        </p:nvSpPr>
        <p:spPr>
          <a:xfrm>
            <a:off x="3322320" y="5171440"/>
            <a:ext cx="5628640" cy="335280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D3037E3-F4B6-496E-9E14-A7518F608DFE}"/>
              </a:ext>
            </a:extLst>
          </p:cNvPr>
          <p:cNvSpPr/>
          <p:nvPr/>
        </p:nvSpPr>
        <p:spPr>
          <a:xfrm>
            <a:off x="2418080" y="5524860"/>
            <a:ext cx="7345680" cy="782320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0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5D63439-731F-4DB9-803C-02BC86DA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5" y="209550"/>
            <a:ext cx="9772650" cy="49149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7CB524-4082-47BC-A159-44E0B43D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72" y="1828497"/>
            <a:ext cx="2588895" cy="182308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DE48598-D136-46E2-8B65-1EDFF741D02A}"/>
              </a:ext>
            </a:extLst>
          </p:cNvPr>
          <p:cNvSpPr/>
          <p:nvPr/>
        </p:nvSpPr>
        <p:spPr>
          <a:xfrm>
            <a:off x="4328160" y="1267691"/>
            <a:ext cx="4866640" cy="766618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E1D9FB6-8179-492B-913D-0B4A48EA1ADF}"/>
              </a:ext>
            </a:extLst>
          </p:cNvPr>
          <p:cNvSpPr/>
          <p:nvPr/>
        </p:nvSpPr>
        <p:spPr>
          <a:xfrm>
            <a:off x="4927600" y="2087577"/>
            <a:ext cx="4470400" cy="766618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7611DE2-4540-41D3-84DC-6997BB0AA741}"/>
              </a:ext>
            </a:extLst>
          </p:cNvPr>
          <p:cNvSpPr/>
          <p:nvPr/>
        </p:nvSpPr>
        <p:spPr>
          <a:xfrm>
            <a:off x="4640106" y="2854195"/>
            <a:ext cx="4686774" cy="766618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5E4A71A-67BD-49D1-B176-FDDF63EADC7F}"/>
              </a:ext>
            </a:extLst>
          </p:cNvPr>
          <p:cNvSpPr/>
          <p:nvPr/>
        </p:nvSpPr>
        <p:spPr>
          <a:xfrm>
            <a:off x="955040" y="3674080"/>
            <a:ext cx="9489440" cy="1450369"/>
          </a:xfrm>
          <a:prstGeom prst="rect">
            <a:avLst/>
          </a:prstGeom>
          <a:solidFill>
            <a:srgbClr val="FF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8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0209E5-D839-40F9-97E7-1AB87739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4" y="251490"/>
            <a:ext cx="9594533" cy="320706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FC036DB-40FA-495F-8B34-72E52FC2359A}"/>
              </a:ext>
            </a:extLst>
          </p:cNvPr>
          <p:cNvSpPr/>
          <p:nvPr/>
        </p:nvSpPr>
        <p:spPr>
          <a:xfrm>
            <a:off x="6963508" y="2560320"/>
            <a:ext cx="3472961" cy="898238"/>
          </a:xfrm>
          <a:prstGeom prst="rect">
            <a:avLst/>
          </a:prstGeom>
          <a:solidFill>
            <a:srgbClr val="FFF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A2CE502-EB58-4A2D-9B87-D91998E58B0C}"/>
                  </a:ext>
                </a:extLst>
              </p:cNvPr>
              <p:cNvSpPr txBox="1"/>
              <p:nvPr/>
            </p:nvSpPr>
            <p:spPr>
              <a:xfrm>
                <a:off x="988340" y="4024868"/>
                <a:ext cx="3528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Lijst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1={16,17,18,19,20,21,22,23}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A2CE502-EB58-4A2D-9B87-D91998E58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40" y="4024868"/>
                <a:ext cx="3528210" cy="276999"/>
              </a:xfrm>
              <a:prstGeom prst="rect">
                <a:avLst/>
              </a:prstGeom>
              <a:blipFill>
                <a:blip r:embed="rId3"/>
                <a:stretch>
                  <a:fillRect l="-1727" t="-2174" r="-2245" b="-369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AAA174FF-A0EC-41E2-80C0-2FE58CD11872}"/>
              </a:ext>
            </a:extLst>
          </p:cNvPr>
          <p:cNvSpPr txBox="1"/>
          <p:nvPr/>
        </p:nvSpPr>
        <p:spPr>
          <a:xfrm>
            <a:off x="826724" y="3557047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08F95D5-4BDC-4D80-B561-E3AEAA307F2A}"/>
                  </a:ext>
                </a:extLst>
              </p:cNvPr>
              <p:cNvSpPr txBox="1"/>
              <p:nvPr/>
            </p:nvSpPr>
            <p:spPr>
              <a:xfrm>
                <a:off x="988340" y="4400356"/>
                <a:ext cx="2502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Lijst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2={1,1,3,6,9,5,3,2}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08F95D5-4BDC-4D80-B561-E3AEAA307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40" y="4400356"/>
                <a:ext cx="2502288" cy="276999"/>
              </a:xfrm>
              <a:prstGeom prst="rect">
                <a:avLst/>
              </a:prstGeom>
              <a:blipFill>
                <a:blip r:embed="rId4"/>
                <a:stretch>
                  <a:fillRect l="-2676" t="-4444" r="-3163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EFB7657F-A0F9-4F7A-9888-92E2CAF126BF}"/>
              </a:ext>
            </a:extLst>
          </p:cNvPr>
          <p:cNvSpPr txBox="1"/>
          <p:nvPr/>
        </p:nvSpPr>
        <p:spPr>
          <a:xfrm>
            <a:off x="1053008" y="4749034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Stat-Calc-1-Var </a:t>
            </a:r>
            <a:r>
              <a:rPr lang="nl-NL" dirty="0" err="1"/>
              <a:t>Stats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5A1BB2-34E2-4100-8BE0-6D8C91255DBA}"/>
              </a:ext>
            </a:extLst>
          </p:cNvPr>
          <p:cNvSpPr txBox="1"/>
          <p:nvPr/>
        </p:nvSpPr>
        <p:spPr>
          <a:xfrm>
            <a:off x="1519536" y="5118366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E3F0EFE-6399-4641-B04D-C5C0CDEEC7A5}"/>
                  </a:ext>
                </a:extLst>
              </p:cNvPr>
              <p:cNvSpPr txBox="1"/>
              <p:nvPr/>
            </p:nvSpPr>
            <p:spPr>
              <a:xfrm>
                <a:off x="2311801" y="5164532"/>
                <a:ext cx="2340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19,9   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E3F0EFE-6399-4641-B04D-C5C0CDEEC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01" y="5164532"/>
                <a:ext cx="2340705" cy="276999"/>
              </a:xfrm>
              <a:prstGeom prst="rect">
                <a:avLst/>
              </a:prstGeom>
              <a:blipFill>
                <a:blip r:embed="rId5"/>
                <a:stretch>
                  <a:fillRect l="-781" r="-182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EDA544-A430-4A0B-9946-53D92A157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8" y="3607638"/>
            <a:ext cx="3086100" cy="23241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D9A35D7-7C9F-4D3B-B579-360253094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8" y="3614798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49742E59-369B-47B2-824B-F81D30830FA1}"/>
                  </a:ext>
                </a:extLst>
              </p:cNvPr>
              <p:cNvSpPr txBox="1"/>
              <p:nvPr/>
            </p:nvSpPr>
            <p:spPr>
              <a:xfrm>
                <a:off x="705990" y="5672364"/>
                <a:ext cx="4855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gemiddelde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19,9</m:t>
                    </m:r>
                  </m:oMath>
                </a14:m>
                <a:r>
                  <a:rPr lang="nl-NL" dirty="0"/>
                  <a:t> ademhalingen per minuut</a:t>
                </a: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49742E59-369B-47B2-824B-F81D30830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90" y="5672364"/>
                <a:ext cx="4855560" cy="369332"/>
              </a:xfrm>
              <a:prstGeom prst="rect">
                <a:avLst/>
              </a:prstGeom>
              <a:blipFill>
                <a:blip r:embed="rId8"/>
                <a:stretch>
                  <a:fillRect l="-1131" t="-10000" r="-251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1F24D465-43BA-4794-A1B7-FECCA8EAF24D}"/>
                  </a:ext>
                </a:extLst>
              </p:cNvPr>
              <p:cNvSpPr txBox="1"/>
              <p:nvPr/>
            </p:nvSpPr>
            <p:spPr>
              <a:xfrm>
                <a:off x="705990" y="6041696"/>
                <a:ext cx="5317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De standaardafwijking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1,6</m:t>
                    </m:r>
                  </m:oMath>
                </a14:m>
                <a:r>
                  <a:rPr lang="nl-NL" dirty="0"/>
                  <a:t> ademhalingen per minuut</a:t>
                </a:r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1F24D465-43BA-4794-A1B7-FECCA8EAF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90" y="6041696"/>
                <a:ext cx="5317610" cy="369332"/>
              </a:xfrm>
              <a:prstGeom prst="rect">
                <a:avLst/>
              </a:prstGeom>
              <a:blipFill>
                <a:blip r:embed="rId9"/>
                <a:stretch>
                  <a:fillRect l="-1032" t="-8197" r="-11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D7276C9F-6B97-4A0F-B939-B2821FD511B7}"/>
              </a:ext>
            </a:extLst>
          </p:cNvPr>
          <p:cNvSpPr txBox="1"/>
          <p:nvPr/>
        </p:nvSpPr>
        <p:spPr>
          <a:xfrm>
            <a:off x="1853537" y="3593981"/>
            <a:ext cx="103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(Stat – </a:t>
            </a:r>
            <a:r>
              <a:rPr lang="nl-NL" sz="1400" dirty="0" err="1"/>
              <a:t>Edit</a:t>
            </a:r>
            <a:r>
              <a:rPr lang="nl-NL" sz="1400" dirty="0"/>
              <a:t>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FB0D40A-1DEE-4097-BD90-D3CD2C31D92D}"/>
              </a:ext>
            </a:extLst>
          </p:cNvPr>
          <p:cNvSpPr txBox="1"/>
          <p:nvPr/>
        </p:nvSpPr>
        <p:spPr>
          <a:xfrm>
            <a:off x="4549501" y="4000246"/>
            <a:ext cx="185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(waarnemingsgetallen)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9CC3B54-26AC-4D87-871A-6C516129C8BF}"/>
              </a:ext>
            </a:extLst>
          </p:cNvPr>
          <p:cNvSpPr txBox="1"/>
          <p:nvPr/>
        </p:nvSpPr>
        <p:spPr>
          <a:xfrm>
            <a:off x="4552608" y="4392487"/>
            <a:ext cx="106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(frequentie)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9CFF9FE-4F06-417A-8712-0A593CC2057B}"/>
              </a:ext>
            </a:extLst>
          </p:cNvPr>
          <p:cNvSpPr/>
          <p:nvPr/>
        </p:nvSpPr>
        <p:spPr>
          <a:xfrm>
            <a:off x="7101191" y="4165021"/>
            <a:ext cx="1547509" cy="189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501B508-1D25-45CA-9C1D-A7B94D12F258}"/>
              </a:ext>
            </a:extLst>
          </p:cNvPr>
          <p:cNvSpPr/>
          <p:nvPr/>
        </p:nvSpPr>
        <p:spPr>
          <a:xfrm>
            <a:off x="7084858" y="4927025"/>
            <a:ext cx="1650928" cy="189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1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4973D5C-8ADB-4F89-AD8D-E482B036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1" y="178591"/>
            <a:ext cx="7080885" cy="3167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8CAA91A-7FE6-42E4-B06B-EE8BD9AAB9FD}"/>
                  </a:ext>
                </a:extLst>
              </p:cNvPr>
              <p:cNvSpPr txBox="1"/>
              <p:nvPr/>
            </p:nvSpPr>
            <p:spPr>
              <a:xfrm>
                <a:off x="1615440" y="3418840"/>
                <a:ext cx="2641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≈19,9−1,6≈18,3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8CAA91A-7FE6-42E4-B06B-EE8BD9AAB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" y="3418840"/>
                <a:ext cx="2641557" cy="276999"/>
              </a:xfrm>
              <a:prstGeom prst="rect">
                <a:avLst/>
              </a:prstGeom>
              <a:blipFill>
                <a:blip r:embed="rId3"/>
                <a:stretch>
                  <a:fillRect l="-924" r="-161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DF038A2-E4B7-4F45-BA01-18D3AB358323}"/>
                  </a:ext>
                </a:extLst>
              </p:cNvPr>
              <p:cNvSpPr txBox="1"/>
              <p:nvPr/>
            </p:nvSpPr>
            <p:spPr>
              <a:xfrm>
                <a:off x="1605258" y="3769025"/>
                <a:ext cx="2641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≈19,9+1,6≈21,5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DF038A2-E4B7-4F45-BA01-18D3AB35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58" y="3769025"/>
                <a:ext cx="2641556" cy="276999"/>
              </a:xfrm>
              <a:prstGeom prst="rect">
                <a:avLst/>
              </a:prstGeom>
              <a:blipFill>
                <a:blip r:embed="rId4"/>
                <a:stretch>
                  <a:fillRect l="-922" r="-1613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779B9A09-031E-4583-802C-074F0F7EC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96" y="2933928"/>
            <a:ext cx="5940743" cy="12468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003E32-07B7-4C7B-ACEA-07DC985DF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01" y="4469395"/>
            <a:ext cx="6154103" cy="600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98A6FB2-E8F1-4BB0-8FB5-578D44386F0A}"/>
                  </a:ext>
                </a:extLst>
              </p:cNvPr>
              <p:cNvSpPr txBox="1"/>
              <p:nvPr/>
            </p:nvSpPr>
            <p:spPr>
              <a:xfrm>
                <a:off x="9038512" y="441844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18,3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98A6FB2-E8F1-4BB0-8FB5-578D44386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512" y="4418447"/>
                <a:ext cx="485710" cy="276999"/>
              </a:xfrm>
              <a:prstGeom prst="rect">
                <a:avLst/>
              </a:prstGeom>
              <a:blipFill>
                <a:blip r:embed="rId7"/>
                <a:stretch>
                  <a:fillRect l="-11392" r="-12658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F6ADE91-49E8-421D-ADD8-F28914427896}"/>
                  </a:ext>
                </a:extLst>
              </p:cNvPr>
              <p:cNvSpPr txBox="1"/>
              <p:nvPr/>
            </p:nvSpPr>
            <p:spPr>
              <a:xfrm>
                <a:off x="10426320" y="4389263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21,5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F6ADE91-49E8-421D-ADD8-F28914427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320" y="4389263"/>
                <a:ext cx="485710" cy="276999"/>
              </a:xfrm>
              <a:prstGeom prst="rect">
                <a:avLst/>
              </a:prstGeom>
              <a:blipFill>
                <a:blip r:embed="rId8"/>
                <a:stretch>
                  <a:fillRect l="-10000" r="-12500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599825A3-AAB8-4F60-9684-77E9AAA2778F}"/>
              </a:ext>
            </a:extLst>
          </p:cNvPr>
          <p:cNvCxnSpPr>
            <a:cxnSpLocks/>
          </p:cNvCxnSpPr>
          <p:nvPr/>
        </p:nvCxnSpPr>
        <p:spPr>
          <a:xfrm flipV="1">
            <a:off x="9210247" y="4133576"/>
            <a:ext cx="0" cy="2848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96EDD63E-9DA3-4C2D-AD1A-E0542F97CC8A}"/>
              </a:ext>
            </a:extLst>
          </p:cNvPr>
          <p:cNvCxnSpPr>
            <a:cxnSpLocks/>
          </p:cNvCxnSpPr>
          <p:nvPr/>
        </p:nvCxnSpPr>
        <p:spPr>
          <a:xfrm flipV="1">
            <a:off x="10699655" y="4124712"/>
            <a:ext cx="0" cy="2848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B9D8BB36-DFA5-4A6C-B650-C6021F9424CD}"/>
              </a:ext>
            </a:extLst>
          </p:cNvPr>
          <p:cNvSpPr/>
          <p:nvPr/>
        </p:nvSpPr>
        <p:spPr>
          <a:xfrm>
            <a:off x="9296400" y="3748705"/>
            <a:ext cx="1323378" cy="3176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D375CF7-E9BD-4ED4-B8C1-C614319FA7F1}"/>
                  </a:ext>
                </a:extLst>
              </p:cNvPr>
              <p:cNvSpPr txBox="1"/>
              <p:nvPr/>
            </p:nvSpPr>
            <p:spPr>
              <a:xfrm>
                <a:off x="1615440" y="5169765"/>
                <a:ext cx="15468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6+9+5=20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D375CF7-E9BD-4ED4-B8C1-C614319FA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" y="5169765"/>
                <a:ext cx="1546898" cy="276999"/>
              </a:xfrm>
              <a:prstGeom prst="rect">
                <a:avLst/>
              </a:prstGeom>
              <a:blipFill>
                <a:blip r:embed="rId9"/>
                <a:stretch>
                  <a:fillRect l="-3150" r="-3150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2FFA3BD-F8D8-44EF-B9F1-5BE4EBF22ABA}"/>
                  </a:ext>
                </a:extLst>
              </p:cNvPr>
              <p:cNvSpPr txBox="1"/>
              <p:nvPr/>
            </p:nvSpPr>
            <p:spPr>
              <a:xfrm>
                <a:off x="8542756" y="592532"/>
                <a:ext cx="2205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19,9   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C2FFA3BD-F8D8-44EF-B9F1-5BE4EBF22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756" y="592532"/>
                <a:ext cx="2205539" cy="276999"/>
              </a:xfrm>
              <a:prstGeom prst="rect">
                <a:avLst/>
              </a:prstGeom>
              <a:blipFill>
                <a:blip r:embed="rId10"/>
                <a:stretch>
                  <a:fillRect l="-1105" r="-221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25405E7-1E73-4286-BBA3-75396B7F4E80}"/>
                  </a:ext>
                </a:extLst>
              </p:cNvPr>
              <p:cNvSpPr txBox="1"/>
              <p:nvPr/>
            </p:nvSpPr>
            <p:spPr>
              <a:xfrm>
                <a:off x="9928905" y="1104089"/>
                <a:ext cx="3949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25405E7-1E73-4286-BBA3-75396B7F4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905" y="1104089"/>
                <a:ext cx="394980" cy="215444"/>
              </a:xfrm>
              <a:prstGeom prst="rect">
                <a:avLst/>
              </a:prstGeom>
              <a:blipFill>
                <a:blip r:embed="rId11"/>
                <a:stretch>
                  <a:fillRect l="-16923" r="-13846" b="-342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CA07C281-82BE-47CF-9055-70EFE3C4ACCD}"/>
              </a:ext>
            </a:extLst>
          </p:cNvPr>
          <p:cNvCxnSpPr>
            <a:stCxn id="21" idx="0"/>
          </p:cNvCxnSpPr>
          <p:nvPr/>
        </p:nvCxnSpPr>
        <p:spPr>
          <a:xfrm flipV="1">
            <a:off x="10126395" y="869531"/>
            <a:ext cx="0" cy="234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BCE3E795-9C96-4B8B-A0CB-77BD71FA900A}"/>
              </a:ext>
            </a:extLst>
          </p:cNvPr>
          <p:cNvCxnSpPr/>
          <p:nvPr/>
        </p:nvCxnSpPr>
        <p:spPr>
          <a:xfrm>
            <a:off x="2388889" y="5040286"/>
            <a:ext cx="6753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8C61FB7D-7CB7-43C0-BAD6-FD29151D876E}"/>
              </a:ext>
            </a:extLst>
          </p:cNvPr>
          <p:cNvSpPr/>
          <p:nvPr/>
        </p:nvSpPr>
        <p:spPr>
          <a:xfrm>
            <a:off x="9296400" y="3303203"/>
            <a:ext cx="349125" cy="318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C976620-D492-4202-BBB7-3470CE09AB98}"/>
              </a:ext>
            </a:extLst>
          </p:cNvPr>
          <p:cNvSpPr/>
          <p:nvPr/>
        </p:nvSpPr>
        <p:spPr>
          <a:xfrm>
            <a:off x="9787002" y="3303203"/>
            <a:ext cx="349125" cy="318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0E567157-EA13-4A3C-8436-D61BE208D5D2}"/>
              </a:ext>
            </a:extLst>
          </p:cNvPr>
          <p:cNvSpPr/>
          <p:nvPr/>
        </p:nvSpPr>
        <p:spPr>
          <a:xfrm>
            <a:off x="10240026" y="3303203"/>
            <a:ext cx="349125" cy="318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8" grpId="0" animBg="1"/>
      <p:bldP spid="19" grpId="0"/>
      <p:bldP spid="20" grpId="0"/>
      <p:bldP spid="21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7C46F25-694C-4752-A4AD-6DF55B46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3" y="473083"/>
            <a:ext cx="6340793" cy="8667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8A6E766-540F-4ADF-B964-A47E98EE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6" y="1694408"/>
            <a:ext cx="5940743" cy="1246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DC405E91-00C0-4B0C-89CA-ED074A01165F}"/>
                  </a:ext>
                </a:extLst>
              </p:cNvPr>
              <p:cNvSpPr txBox="1"/>
              <p:nvPr/>
            </p:nvSpPr>
            <p:spPr>
              <a:xfrm>
                <a:off x="8826448" y="3159471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18,3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DC405E91-00C0-4B0C-89CA-ED074A011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48" y="3159471"/>
                <a:ext cx="485710" cy="276999"/>
              </a:xfrm>
              <a:prstGeom prst="rect">
                <a:avLst/>
              </a:prstGeom>
              <a:blipFill>
                <a:blip r:embed="rId4"/>
                <a:stretch>
                  <a:fillRect l="-11250" r="-1125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420DF8A-65AB-4AC4-8006-4E5C655141BB}"/>
                  </a:ext>
                </a:extLst>
              </p:cNvPr>
              <p:cNvSpPr txBox="1"/>
              <p:nvPr/>
            </p:nvSpPr>
            <p:spPr>
              <a:xfrm>
                <a:off x="10253168" y="313028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21,5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420DF8A-65AB-4AC4-8006-4E5C65514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168" y="3130287"/>
                <a:ext cx="485710" cy="276999"/>
              </a:xfrm>
              <a:prstGeom prst="rect">
                <a:avLst/>
              </a:prstGeom>
              <a:blipFill>
                <a:blip r:embed="rId5"/>
                <a:stretch>
                  <a:fillRect l="-11250" r="-1250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3ECADC9-B7FD-4EEB-B67C-6D7A6CDBA796}"/>
              </a:ext>
            </a:extLst>
          </p:cNvPr>
          <p:cNvCxnSpPr>
            <a:cxnSpLocks/>
          </p:cNvCxnSpPr>
          <p:nvPr/>
        </p:nvCxnSpPr>
        <p:spPr>
          <a:xfrm flipV="1">
            <a:off x="8998183" y="2874600"/>
            <a:ext cx="0" cy="2848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BA1285B-B7DA-4EEE-9658-4F853A18CEC7}"/>
              </a:ext>
            </a:extLst>
          </p:cNvPr>
          <p:cNvCxnSpPr>
            <a:cxnSpLocks/>
          </p:cNvCxnSpPr>
          <p:nvPr/>
        </p:nvCxnSpPr>
        <p:spPr>
          <a:xfrm flipV="1">
            <a:off x="10526503" y="2865736"/>
            <a:ext cx="0" cy="2848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7F937EEF-3E92-4906-A22B-9414BC613639}"/>
              </a:ext>
            </a:extLst>
          </p:cNvPr>
          <p:cNvSpPr/>
          <p:nvPr/>
        </p:nvSpPr>
        <p:spPr>
          <a:xfrm>
            <a:off x="9113520" y="2509185"/>
            <a:ext cx="1323378" cy="3176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D674B92-2BAC-40C8-A59C-D0828088B458}"/>
                  </a:ext>
                </a:extLst>
              </p:cNvPr>
              <p:cNvSpPr txBox="1"/>
              <p:nvPr/>
            </p:nvSpPr>
            <p:spPr>
              <a:xfrm>
                <a:off x="1168400" y="1555908"/>
                <a:ext cx="2641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≈19,9−1,6≈18,3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D674B92-2BAC-40C8-A59C-D0828088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555908"/>
                <a:ext cx="2641557" cy="276999"/>
              </a:xfrm>
              <a:prstGeom prst="rect">
                <a:avLst/>
              </a:prstGeom>
              <a:blipFill>
                <a:blip r:embed="rId6"/>
                <a:stretch>
                  <a:fillRect l="-924" r="-161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C5B4E-635D-45D4-9ADD-1F39121FCA5D}"/>
                  </a:ext>
                </a:extLst>
              </p:cNvPr>
              <p:cNvSpPr txBox="1"/>
              <p:nvPr/>
            </p:nvSpPr>
            <p:spPr>
              <a:xfrm>
                <a:off x="1158218" y="1906093"/>
                <a:ext cx="2641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≈19,9+1,6≈21,5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55C5B4E-635D-45D4-9ADD-1F39121FC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18" y="1906093"/>
                <a:ext cx="2641556" cy="276999"/>
              </a:xfrm>
              <a:prstGeom prst="rect">
                <a:avLst/>
              </a:prstGeom>
              <a:blipFill>
                <a:blip r:embed="rId7"/>
                <a:stretch>
                  <a:fillRect l="-924" r="-184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C5B3211-8E77-4965-B42F-0A1C28915CD4}"/>
                  </a:ext>
                </a:extLst>
              </p:cNvPr>
              <p:cNvSpPr txBox="1"/>
              <p:nvPr/>
            </p:nvSpPr>
            <p:spPr>
              <a:xfrm>
                <a:off x="9683549" y="3758743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DC5B3211-8E77-4965-B42F-0A1C2891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549" y="3758743"/>
                <a:ext cx="183320" cy="276999"/>
              </a:xfrm>
              <a:prstGeom prst="rect">
                <a:avLst/>
              </a:prstGeom>
              <a:blipFill>
                <a:blip r:embed="rId8"/>
                <a:stretch>
                  <a:fillRect l="-20000" r="-9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D39FF68C-64C9-4B78-9928-E488376A8471}"/>
                  </a:ext>
                </a:extLst>
              </p:cNvPr>
              <p:cNvSpPr/>
              <p:nvPr/>
            </p:nvSpPr>
            <p:spPr>
              <a:xfrm>
                <a:off x="8618937" y="3683995"/>
                <a:ext cx="783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D39FF68C-64C9-4B78-9928-E488376A8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937" y="3683995"/>
                <a:ext cx="7839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9585BF55-3CFD-4488-84F1-3C541BDD63E1}"/>
                  </a:ext>
                </a:extLst>
              </p:cNvPr>
              <p:cNvSpPr/>
              <p:nvPr/>
            </p:nvSpPr>
            <p:spPr>
              <a:xfrm>
                <a:off x="10203218" y="3683995"/>
                <a:ext cx="783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9585BF55-3CFD-4488-84F1-3C541BDD6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218" y="3683995"/>
                <a:ext cx="783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ijl: gekromd omlaag 16">
            <a:extLst>
              <a:ext uri="{FF2B5EF4-FFF2-40B4-BE49-F238E27FC236}">
                <a16:creationId xmlns:a16="http://schemas.microsoft.com/office/drawing/2014/main" id="{377E8CB7-EB91-4E41-820B-61D4129270D2}"/>
              </a:ext>
            </a:extLst>
          </p:cNvPr>
          <p:cNvSpPr/>
          <p:nvPr/>
        </p:nvSpPr>
        <p:spPr>
          <a:xfrm>
            <a:off x="9775209" y="3444240"/>
            <a:ext cx="790206" cy="2397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301C9E0A-E8B5-4EB6-A9BB-B42F486A5008}"/>
              </a:ext>
            </a:extLst>
          </p:cNvPr>
          <p:cNvSpPr/>
          <p:nvPr/>
        </p:nvSpPr>
        <p:spPr>
          <a:xfrm flipH="1">
            <a:off x="8988986" y="3426745"/>
            <a:ext cx="814089" cy="2747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4E93E5E-EED7-47FF-B3AE-00BE35DB799B}"/>
                  </a:ext>
                </a:extLst>
              </p:cNvPr>
              <p:cNvSpPr txBox="1"/>
              <p:nvPr/>
            </p:nvSpPr>
            <p:spPr>
              <a:xfrm>
                <a:off x="825193" y="2670348"/>
                <a:ext cx="3533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gaat om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nl-NL" dirty="0"/>
                  <a:t> leerlingen van de …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4E93E5E-EED7-47FF-B3AE-00BE35DB7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93" y="2670348"/>
                <a:ext cx="3533211" cy="369332"/>
              </a:xfrm>
              <a:prstGeom prst="rect">
                <a:avLst/>
              </a:prstGeom>
              <a:blipFill>
                <a:blip r:embed="rId11"/>
                <a:stretch>
                  <a:fillRect l="-1379" t="-8197" r="-17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6C19510-FC7F-4CE6-82BB-94EF38BCCBD7}"/>
                  </a:ext>
                </a:extLst>
              </p:cNvPr>
              <p:cNvSpPr txBox="1"/>
              <p:nvPr/>
            </p:nvSpPr>
            <p:spPr>
              <a:xfrm>
                <a:off x="4043902" y="2710536"/>
                <a:ext cx="3093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6C19510-FC7F-4CE6-82BB-94EF38BCC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02" y="2710536"/>
                <a:ext cx="309380" cy="276999"/>
              </a:xfrm>
              <a:prstGeom prst="rect">
                <a:avLst/>
              </a:prstGeom>
              <a:blipFill>
                <a:blip r:embed="rId12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vak 20">
            <a:extLst>
              <a:ext uri="{FF2B5EF4-FFF2-40B4-BE49-F238E27FC236}">
                <a16:creationId xmlns:a16="http://schemas.microsoft.com/office/drawing/2014/main" id="{5950002E-2D70-4683-B709-7F2E91F4001F}"/>
              </a:ext>
            </a:extLst>
          </p:cNvPr>
          <p:cNvSpPr txBox="1"/>
          <p:nvPr/>
        </p:nvSpPr>
        <p:spPr>
          <a:xfrm>
            <a:off x="899172" y="322987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824F520-0B8F-4FF8-B231-5DD5E3BA54BA}"/>
                  </a:ext>
                </a:extLst>
              </p:cNvPr>
              <p:cNvSpPr txBox="1"/>
              <p:nvPr/>
            </p:nvSpPr>
            <p:spPr>
              <a:xfrm>
                <a:off x="1545780" y="3111695"/>
                <a:ext cx="200375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100%≈66,7%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824F520-0B8F-4FF8-B231-5DD5E3BA5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80" y="3111695"/>
                <a:ext cx="2003754" cy="5203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11B853C-8706-4AEA-A567-A9F8404DB91B}"/>
              </a:ext>
            </a:extLst>
          </p:cNvPr>
          <p:cNvCxnSpPr/>
          <p:nvPr/>
        </p:nvCxnSpPr>
        <p:spPr>
          <a:xfrm>
            <a:off x="3718494" y="1016000"/>
            <a:ext cx="70110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EF7AD79-02F2-4547-8CF4-844E4A7BAF55}"/>
                  </a:ext>
                </a:extLst>
              </p:cNvPr>
              <p:cNvSpPr txBox="1"/>
              <p:nvPr/>
            </p:nvSpPr>
            <p:spPr>
              <a:xfrm>
                <a:off x="8672439" y="473083"/>
                <a:ext cx="2205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19,9   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EF7AD79-02F2-4547-8CF4-844E4A7BA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439" y="473083"/>
                <a:ext cx="2205539" cy="276999"/>
              </a:xfrm>
              <a:prstGeom prst="rect">
                <a:avLst/>
              </a:prstGeom>
              <a:blipFill>
                <a:blip r:embed="rId14"/>
                <a:stretch>
                  <a:fillRect l="-1108" r="-2216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1711921-FF9A-4635-9F17-B6C867C37B4C}"/>
                  </a:ext>
                </a:extLst>
              </p:cNvPr>
              <p:cNvSpPr txBox="1"/>
              <p:nvPr/>
            </p:nvSpPr>
            <p:spPr>
              <a:xfrm>
                <a:off x="9213128" y="3456394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1711921-FF9A-4635-9F17-B6C867C37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128" y="3456394"/>
                <a:ext cx="284886" cy="215444"/>
              </a:xfrm>
              <a:prstGeom prst="rect">
                <a:avLst/>
              </a:prstGeom>
              <a:blipFill>
                <a:blip r:embed="rId15"/>
                <a:stretch>
                  <a:fillRect l="-4255" r="-6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59159B0-0B0B-49FE-AA0D-C3DDBFC5A2F0}"/>
                  </a:ext>
                </a:extLst>
              </p:cNvPr>
              <p:cNvSpPr txBox="1"/>
              <p:nvPr/>
            </p:nvSpPr>
            <p:spPr>
              <a:xfrm>
                <a:off x="9996981" y="3477298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59159B0-0B0B-49FE-AA0D-C3DDBFC5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981" y="3477298"/>
                <a:ext cx="284886" cy="215444"/>
              </a:xfrm>
              <a:prstGeom prst="rect">
                <a:avLst/>
              </a:prstGeom>
              <a:blipFill>
                <a:blip r:embed="rId16"/>
                <a:stretch>
                  <a:fillRect l="-14894" r="-4255" b="-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E2F176C-3328-45D5-BF72-6010FE512DA7}"/>
              </a:ext>
            </a:extLst>
          </p:cNvPr>
          <p:cNvSpPr txBox="1"/>
          <p:nvPr/>
        </p:nvSpPr>
        <p:spPr>
          <a:xfrm>
            <a:off x="395654" y="545123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B60313-E0F1-4539-804A-1086A3051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3" y="545123"/>
            <a:ext cx="6307455" cy="232695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F201AC8-155D-45CD-B666-FD5ED4800B34}"/>
              </a:ext>
            </a:extLst>
          </p:cNvPr>
          <p:cNvSpPr txBox="1"/>
          <p:nvPr/>
        </p:nvSpPr>
        <p:spPr>
          <a:xfrm>
            <a:off x="395654" y="29972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708695B-5247-4247-AAE9-98DF08AB3D7C}"/>
              </a:ext>
            </a:extLst>
          </p:cNvPr>
          <p:cNvSpPr txBox="1"/>
          <p:nvPr/>
        </p:nvSpPr>
        <p:spPr>
          <a:xfrm>
            <a:off x="924421" y="2997200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6A2F567-6CB3-4C1C-909E-067DC471F7D7}"/>
                  </a:ext>
                </a:extLst>
              </p:cNvPr>
              <p:cNvSpPr txBox="1"/>
              <p:nvPr/>
            </p:nvSpPr>
            <p:spPr>
              <a:xfrm>
                <a:off x="924421" y="3491651"/>
                <a:ext cx="32821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Lijst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1={15,16,17,18,19,20,21}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76A2F567-6CB3-4C1C-909E-067DC471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21" y="3491651"/>
                <a:ext cx="3282181" cy="276999"/>
              </a:xfrm>
              <a:prstGeom prst="rect">
                <a:avLst/>
              </a:prstGeom>
              <a:blipFill>
                <a:blip r:embed="rId3"/>
                <a:stretch>
                  <a:fillRect l="-1115" t="-4444" r="-1487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EB8F8312-0E0B-4826-BC7E-A4A683B9DAAC}"/>
                  </a:ext>
                </a:extLst>
              </p:cNvPr>
              <p:cNvSpPr txBox="1"/>
              <p:nvPr/>
            </p:nvSpPr>
            <p:spPr>
              <a:xfrm>
                <a:off x="965061" y="3893769"/>
                <a:ext cx="2454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Lijst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2={8,3,1,7,2,6,12}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EB8F8312-0E0B-4826-BC7E-A4A683B9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61" y="3893769"/>
                <a:ext cx="2454198" cy="276999"/>
              </a:xfrm>
              <a:prstGeom prst="rect">
                <a:avLst/>
              </a:prstGeom>
              <a:blipFill>
                <a:blip r:embed="rId4"/>
                <a:stretch>
                  <a:fillRect l="-2730" t="-4444" r="-3226" b="-3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C49C3CCB-5C45-42DA-9B29-253D883CC3BA}"/>
              </a:ext>
            </a:extLst>
          </p:cNvPr>
          <p:cNvSpPr txBox="1"/>
          <p:nvPr/>
        </p:nvSpPr>
        <p:spPr>
          <a:xfrm>
            <a:off x="924421" y="4295887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1-var-stats geeft: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486A9F1-F0FC-4DFA-A205-9DD61A2219FB}"/>
                  </a:ext>
                </a:extLst>
              </p:cNvPr>
              <p:cNvSpPr txBox="1"/>
              <p:nvPr/>
            </p:nvSpPr>
            <p:spPr>
              <a:xfrm>
                <a:off x="965061" y="4790338"/>
                <a:ext cx="2369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18,49  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≈2,32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486A9F1-F0FC-4DFA-A205-9DD61A221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61" y="4790338"/>
                <a:ext cx="2369816" cy="276999"/>
              </a:xfrm>
              <a:prstGeom prst="rect">
                <a:avLst/>
              </a:prstGeom>
              <a:blipFill>
                <a:blip r:embed="rId5"/>
                <a:stretch>
                  <a:fillRect l="-771" r="-179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FEDBC2-B228-4EEA-9662-A5CD162DC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90" y="547981"/>
            <a:ext cx="3086100" cy="23241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7929FE7-0729-4BBF-BFF4-7B12E7742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90" y="548260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3CFDC9D-609E-42CB-AD1C-CC5BB8BB47FB}"/>
                  </a:ext>
                </a:extLst>
              </p:cNvPr>
              <p:cNvSpPr txBox="1"/>
              <p:nvPr/>
            </p:nvSpPr>
            <p:spPr>
              <a:xfrm>
                <a:off x="965061" y="5284789"/>
                <a:ext cx="149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−1,6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≈16,9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3CFDC9D-609E-42CB-AD1C-CC5BB8BB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61" y="5284789"/>
                <a:ext cx="1494576" cy="276999"/>
              </a:xfrm>
              <a:prstGeom prst="rect">
                <a:avLst/>
              </a:prstGeom>
              <a:blipFill>
                <a:blip r:embed="rId8"/>
                <a:stretch>
                  <a:fillRect l="-2041" r="-367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F8BBF691-23F8-4BC7-9B25-CF34F62AB813}"/>
                  </a:ext>
                </a:extLst>
              </p:cNvPr>
              <p:cNvSpPr txBox="1"/>
              <p:nvPr/>
            </p:nvSpPr>
            <p:spPr>
              <a:xfrm>
                <a:off x="965061" y="5686907"/>
                <a:ext cx="149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+1,6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≈20,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F8BBF691-23F8-4BC7-9B25-CF34F62AB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61" y="5686907"/>
                <a:ext cx="1494576" cy="276999"/>
              </a:xfrm>
              <a:prstGeom prst="rect">
                <a:avLst/>
              </a:prstGeom>
              <a:blipFill>
                <a:blip r:embed="rId9"/>
                <a:stretch>
                  <a:fillRect l="-2041" r="-367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696908-1835-4E25-ACF9-013A8F99DDA2}"/>
              </a:ext>
            </a:extLst>
          </p:cNvPr>
          <p:cNvCxnSpPr/>
          <p:nvPr/>
        </p:nvCxnSpPr>
        <p:spPr>
          <a:xfrm>
            <a:off x="4307840" y="3181866"/>
            <a:ext cx="0" cy="30868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5095753-3FCB-4FC8-B52C-6AF7DAFAB901}"/>
              </a:ext>
            </a:extLst>
          </p:cNvPr>
          <p:cNvCxnSpPr/>
          <p:nvPr/>
        </p:nvCxnSpPr>
        <p:spPr>
          <a:xfrm>
            <a:off x="4693610" y="3877731"/>
            <a:ext cx="250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419B7F5C-5AD5-45BE-8EE8-667927B7714D}"/>
              </a:ext>
            </a:extLst>
          </p:cNvPr>
          <p:cNvCxnSpPr/>
          <p:nvPr/>
        </p:nvCxnSpPr>
        <p:spPr>
          <a:xfrm>
            <a:off x="5928205" y="3647440"/>
            <a:ext cx="0" cy="4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2E5EAE33-6553-47DC-8B0D-A10BA8490202}"/>
              </a:ext>
            </a:extLst>
          </p:cNvPr>
          <p:cNvCxnSpPr/>
          <p:nvPr/>
        </p:nvCxnSpPr>
        <p:spPr>
          <a:xfrm>
            <a:off x="6720685" y="3657600"/>
            <a:ext cx="0" cy="4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BC47CB7A-DEDD-49A3-9DAC-081791BA593B}"/>
              </a:ext>
            </a:extLst>
          </p:cNvPr>
          <p:cNvCxnSpPr/>
          <p:nvPr/>
        </p:nvCxnSpPr>
        <p:spPr>
          <a:xfrm>
            <a:off x="5084925" y="3639326"/>
            <a:ext cx="0" cy="4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0143C88F-215F-45C7-A01C-4E0E3E9E3D2B}"/>
                  </a:ext>
                </a:extLst>
              </p:cNvPr>
              <p:cNvSpPr/>
              <p:nvPr/>
            </p:nvSpPr>
            <p:spPr>
              <a:xfrm>
                <a:off x="4735908" y="4155961"/>
                <a:ext cx="6921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sz="1200" i="1">
                          <a:latin typeface="Cambria Math" panose="02040503050406030204" pitchFamily="18" charset="0"/>
                        </a:rPr>
                        <m:t>−1,6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0143C88F-215F-45C7-A01C-4E0E3E9E3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908" y="4155961"/>
                <a:ext cx="692113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FE6184D-19F2-46E2-B6A6-0314ECDC1C47}"/>
                  </a:ext>
                </a:extLst>
              </p:cNvPr>
              <p:cNvSpPr/>
              <p:nvPr/>
            </p:nvSpPr>
            <p:spPr>
              <a:xfrm>
                <a:off x="6370025" y="4155961"/>
                <a:ext cx="6921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sz="1200" i="1">
                          <a:latin typeface="Cambria Math" panose="02040503050406030204" pitchFamily="18" charset="0"/>
                        </a:rPr>
                        <m:t>+1,6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FE6184D-19F2-46E2-B6A6-0314ECDC1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025" y="4155961"/>
                <a:ext cx="69211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A0D5307-6F67-4E9A-97C9-D441BD3B235C}"/>
                  </a:ext>
                </a:extLst>
              </p:cNvPr>
              <p:cNvSpPr txBox="1"/>
              <p:nvPr/>
            </p:nvSpPr>
            <p:spPr>
              <a:xfrm>
                <a:off x="5856088" y="4155960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A0D5307-6F67-4E9A-97C9-D441BD3B2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8" y="4155960"/>
                <a:ext cx="183320" cy="276999"/>
              </a:xfrm>
              <a:prstGeom prst="rect">
                <a:avLst/>
              </a:prstGeom>
              <a:blipFill>
                <a:blip r:embed="rId12"/>
                <a:stretch>
                  <a:fillRect l="-20000" r="-9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96B09699-239E-4127-BF5D-408BBCD1F516}"/>
                  </a:ext>
                </a:extLst>
              </p:cNvPr>
              <p:cNvSpPr/>
              <p:nvPr/>
            </p:nvSpPr>
            <p:spPr>
              <a:xfrm>
                <a:off x="4837082" y="3322502"/>
                <a:ext cx="5068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16,9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96B09699-239E-4127-BF5D-408BBCD1F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82" y="3322502"/>
                <a:ext cx="50687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4A2A2C8-FB54-47B1-B490-FD2C62B0BEFB}"/>
                  </a:ext>
                </a:extLst>
              </p:cNvPr>
              <p:cNvSpPr/>
              <p:nvPr/>
            </p:nvSpPr>
            <p:spPr>
              <a:xfrm>
                <a:off x="6511994" y="3322502"/>
                <a:ext cx="5068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</m:t>
                      </m:r>
                      <m:r>
                        <a:rPr lang="nl-NL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4A2A2C8-FB54-47B1-B490-FD2C62B0B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994" y="3322502"/>
                <a:ext cx="50687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02FFF92B-750F-49FF-9AF6-B4F4280183B5}"/>
                  </a:ext>
                </a:extLst>
              </p:cNvPr>
              <p:cNvSpPr/>
              <p:nvPr/>
            </p:nvSpPr>
            <p:spPr>
              <a:xfrm>
                <a:off x="5643720" y="3448438"/>
                <a:ext cx="5918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nl-NL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nl-NL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02FFF92B-750F-49FF-9AF6-B4F428018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20" y="3448438"/>
                <a:ext cx="591829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9D0B0542-7C0B-4F76-BD34-8B7F9F7BEA75}"/>
              </a:ext>
            </a:extLst>
          </p:cNvPr>
          <p:cNvCxnSpPr/>
          <p:nvPr/>
        </p:nvCxnSpPr>
        <p:spPr>
          <a:xfrm flipH="1">
            <a:off x="4531360" y="3877731"/>
            <a:ext cx="5506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0ED50F86-AB9F-4EA6-A5D4-B908A3BC0E05}"/>
              </a:ext>
            </a:extLst>
          </p:cNvPr>
          <p:cNvCxnSpPr/>
          <p:nvPr/>
        </p:nvCxnSpPr>
        <p:spPr>
          <a:xfrm>
            <a:off x="6716081" y="3877731"/>
            <a:ext cx="58895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B73BC4A3-05FB-413E-834A-859D8A549461}"/>
              </a:ext>
            </a:extLst>
          </p:cNvPr>
          <p:cNvSpPr/>
          <p:nvPr/>
        </p:nvSpPr>
        <p:spPr>
          <a:xfrm>
            <a:off x="4226922" y="1026160"/>
            <a:ext cx="324758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7FB95DA4-C4A5-49C1-BA5B-650DE4E916F0}"/>
              </a:ext>
            </a:extLst>
          </p:cNvPr>
          <p:cNvSpPr/>
          <p:nvPr/>
        </p:nvSpPr>
        <p:spPr>
          <a:xfrm>
            <a:off x="3735617" y="1026160"/>
            <a:ext cx="324758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D6802976-44BA-4DC1-AD64-D3A003E30D1D}"/>
              </a:ext>
            </a:extLst>
          </p:cNvPr>
          <p:cNvSpPr/>
          <p:nvPr/>
        </p:nvSpPr>
        <p:spPr>
          <a:xfrm>
            <a:off x="6665322" y="1026160"/>
            <a:ext cx="324758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C87DAA9-8843-407C-ABFD-50F48A27387F}"/>
              </a:ext>
            </a:extLst>
          </p:cNvPr>
          <p:cNvSpPr txBox="1"/>
          <p:nvPr/>
        </p:nvSpPr>
        <p:spPr>
          <a:xfrm>
            <a:off x="4399151" y="4790338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aantal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3054251-C7A0-4082-ABD9-8DCFB75D092A}"/>
                  </a:ext>
                </a:extLst>
              </p:cNvPr>
              <p:cNvSpPr txBox="1"/>
              <p:nvPr/>
            </p:nvSpPr>
            <p:spPr>
              <a:xfrm>
                <a:off x="5204975" y="4834813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=8+3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3054251-C7A0-4082-ABD9-8DCFB75D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75" y="4834813"/>
                <a:ext cx="822341" cy="276999"/>
              </a:xfrm>
              <a:prstGeom prst="rect">
                <a:avLst/>
              </a:prstGeom>
              <a:blipFill>
                <a:blip r:embed="rId16"/>
                <a:stretch>
                  <a:fillRect l="-2963" r="-5926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F1F3E92-2076-46D0-B779-266E392392B3}"/>
                  </a:ext>
                </a:extLst>
              </p:cNvPr>
              <p:cNvSpPr txBox="1"/>
              <p:nvPr/>
            </p:nvSpPr>
            <p:spPr>
              <a:xfrm>
                <a:off x="6029611" y="4830267"/>
                <a:ext cx="482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F1F3E92-2076-46D0-B779-266E39239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11" y="4830267"/>
                <a:ext cx="482504" cy="276999"/>
              </a:xfrm>
              <a:prstGeom prst="rect">
                <a:avLst/>
              </a:prstGeom>
              <a:blipFill>
                <a:blip r:embed="rId17"/>
                <a:stretch>
                  <a:fillRect l="-8861" r="-1265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5EBBE396-C91B-4B96-A85E-30FC541C95D3}"/>
                  </a:ext>
                </a:extLst>
              </p:cNvPr>
              <p:cNvSpPr txBox="1"/>
              <p:nvPr/>
            </p:nvSpPr>
            <p:spPr>
              <a:xfrm>
                <a:off x="6550432" y="4820107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5EBBE396-C91B-4B96-A85E-30FC541C9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32" y="4820107"/>
                <a:ext cx="546625" cy="276999"/>
              </a:xfrm>
              <a:prstGeom prst="rect">
                <a:avLst/>
              </a:prstGeom>
              <a:blipFill>
                <a:blip r:embed="rId18"/>
                <a:stretch>
                  <a:fillRect l="-4494" r="-1011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87B6DA3A-F5DD-45A7-A8E4-EB606A38122F}"/>
              </a:ext>
            </a:extLst>
          </p:cNvPr>
          <p:cNvSpPr txBox="1"/>
          <p:nvPr/>
        </p:nvSpPr>
        <p:spPr>
          <a:xfrm>
            <a:off x="4409079" y="5192456"/>
            <a:ext cx="7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totaal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848B9C69-2931-4444-B8C0-00A57A312E55}"/>
                  </a:ext>
                </a:extLst>
              </p:cNvPr>
              <p:cNvSpPr txBox="1"/>
              <p:nvPr/>
            </p:nvSpPr>
            <p:spPr>
              <a:xfrm>
                <a:off x="5204975" y="5246994"/>
                <a:ext cx="2218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=8+3+…+6+12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848B9C69-2931-4444-B8C0-00A57A31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75" y="5246994"/>
                <a:ext cx="2218556" cy="276999"/>
              </a:xfrm>
              <a:prstGeom prst="rect">
                <a:avLst/>
              </a:prstGeom>
              <a:blipFill>
                <a:blip r:embed="rId19"/>
                <a:stretch>
                  <a:fillRect l="-824" r="-192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CB83793A-289E-451C-9E13-C73618D9D4E9}"/>
                  </a:ext>
                </a:extLst>
              </p:cNvPr>
              <p:cNvSpPr txBox="1"/>
              <p:nvPr/>
            </p:nvSpPr>
            <p:spPr>
              <a:xfrm>
                <a:off x="7459517" y="5238622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CB83793A-289E-451C-9E13-C73618D9D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17" y="5238622"/>
                <a:ext cx="546625" cy="276999"/>
              </a:xfrm>
              <a:prstGeom prst="rect">
                <a:avLst/>
              </a:prstGeom>
              <a:blipFill>
                <a:blip r:embed="rId20"/>
                <a:stretch>
                  <a:fillRect l="-4494" r="-1011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kstvak 48">
            <a:extLst>
              <a:ext uri="{FF2B5EF4-FFF2-40B4-BE49-F238E27FC236}">
                <a16:creationId xmlns:a16="http://schemas.microsoft.com/office/drawing/2014/main" id="{B36A7C3D-7E15-4DFE-B1D8-D675B68C8C15}"/>
              </a:ext>
            </a:extLst>
          </p:cNvPr>
          <p:cNvSpPr txBox="1"/>
          <p:nvPr/>
        </p:nvSpPr>
        <p:spPr>
          <a:xfrm>
            <a:off x="4409079" y="571789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129F9FE0-D0DE-4F60-8418-23EE038083E0}"/>
                  </a:ext>
                </a:extLst>
              </p:cNvPr>
              <p:cNvSpPr txBox="1"/>
              <p:nvPr/>
            </p:nvSpPr>
            <p:spPr>
              <a:xfrm>
                <a:off x="5059811" y="5640592"/>
                <a:ext cx="200375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100%≈59,0%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129F9FE0-D0DE-4F60-8418-23EE03808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11" y="5640592"/>
                <a:ext cx="2003754" cy="5203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Afbeelding 51">
            <a:extLst>
              <a:ext uri="{FF2B5EF4-FFF2-40B4-BE49-F238E27FC236}">
                <a16:creationId xmlns:a16="http://schemas.microsoft.com/office/drawing/2014/main" id="{8FC6CA89-395A-460B-A308-F3EED97951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74" y="542464"/>
            <a:ext cx="3086100" cy="232410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84FB8CA-F70F-49EE-8A08-3BC8B9626DDE}"/>
              </a:ext>
            </a:extLst>
          </p:cNvPr>
          <p:cNvCxnSpPr/>
          <p:nvPr/>
        </p:nvCxnSpPr>
        <p:spPr>
          <a:xfrm>
            <a:off x="1926077" y="2441643"/>
            <a:ext cx="35019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39BBAAB7-6E64-45E7-B05F-3B8468D58AF7}"/>
              </a:ext>
            </a:extLst>
          </p:cNvPr>
          <p:cNvSpPr/>
          <p:nvPr/>
        </p:nvSpPr>
        <p:spPr>
          <a:xfrm>
            <a:off x="8655485" y="2041742"/>
            <a:ext cx="475989" cy="1878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636E117-ECE2-4B82-859B-7E9296A37BB4}"/>
              </a:ext>
            </a:extLst>
          </p:cNvPr>
          <p:cNvCxnSpPr/>
          <p:nvPr/>
        </p:nvCxnSpPr>
        <p:spPr>
          <a:xfrm>
            <a:off x="8260080" y="3181866"/>
            <a:ext cx="0" cy="32087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E76DA7A-AE28-478B-8F25-8BEB93A3F1CB}"/>
              </a:ext>
            </a:extLst>
          </p:cNvPr>
          <p:cNvSpPr txBox="1"/>
          <p:nvPr/>
        </p:nvSpPr>
        <p:spPr>
          <a:xfrm>
            <a:off x="8348744" y="29999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410DCBBF-8345-43A1-925E-71FBC0E666C1}"/>
                  </a:ext>
                </a:extLst>
              </p:cNvPr>
              <p:cNvSpPr txBox="1"/>
              <p:nvPr/>
            </p:nvSpPr>
            <p:spPr>
              <a:xfrm>
                <a:off x="8795914" y="3086144"/>
                <a:ext cx="2167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≈18,49−2,32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410DCBBF-8345-43A1-925E-71FBC0E6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914" y="3086144"/>
                <a:ext cx="2167068" cy="276999"/>
              </a:xfrm>
              <a:prstGeom prst="rect">
                <a:avLst/>
              </a:prstGeom>
              <a:blipFill>
                <a:blip r:embed="rId23"/>
                <a:stretch>
                  <a:fillRect l="-1127" r="-225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A1084C9-B829-419A-8471-2A65C12D4862}"/>
                  </a:ext>
                </a:extLst>
              </p:cNvPr>
              <p:cNvSpPr txBox="1"/>
              <p:nvPr/>
            </p:nvSpPr>
            <p:spPr>
              <a:xfrm>
                <a:off x="11049544" y="3085475"/>
                <a:ext cx="719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A1084C9-B829-419A-8471-2A65C12D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544" y="3085475"/>
                <a:ext cx="719749" cy="276999"/>
              </a:xfrm>
              <a:prstGeom prst="rect">
                <a:avLst/>
              </a:prstGeom>
              <a:blipFill>
                <a:blip r:embed="rId24"/>
                <a:stretch>
                  <a:fillRect l="-3390" r="-7627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3A461F7-B7E9-4652-957A-511C6D481651}"/>
                  </a:ext>
                </a:extLst>
              </p:cNvPr>
              <p:cNvSpPr txBox="1"/>
              <p:nvPr/>
            </p:nvSpPr>
            <p:spPr>
              <a:xfrm>
                <a:off x="8795914" y="3461001"/>
                <a:ext cx="2167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≈18,49+2,32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3A461F7-B7E9-4652-957A-511C6D481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914" y="3461001"/>
                <a:ext cx="2167068" cy="276999"/>
              </a:xfrm>
              <a:prstGeom prst="rect">
                <a:avLst/>
              </a:prstGeom>
              <a:blipFill>
                <a:blip r:embed="rId25"/>
                <a:stretch>
                  <a:fillRect l="-1127" r="-225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2BCD340-24D3-4C8E-AF5C-343752F9091E}"/>
                  </a:ext>
                </a:extLst>
              </p:cNvPr>
              <p:cNvSpPr txBox="1"/>
              <p:nvPr/>
            </p:nvSpPr>
            <p:spPr>
              <a:xfrm>
                <a:off x="11049544" y="3460332"/>
                <a:ext cx="7197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20,8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2BCD340-24D3-4C8E-AF5C-343752F90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544" y="3460332"/>
                <a:ext cx="719748" cy="276999"/>
              </a:xfrm>
              <a:prstGeom prst="rect">
                <a:avLst/>
              </a:prstGeom>
              <a:blipFill>
                <a:blip r:embed="rId26"/>
                <a:stretch>
                  <a:fillRect l="-3390" r="-762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C4F9DD56-FF48-43CE-AD0B-2942396D8A77}"/>
              </a:ext>
            </a:extLst>
          </p:cNvPr>
          <p:cNvCxnSpPr/>
          <p:nvPr/>
        </p:nvCxnSpPr>
        <p:spPr>
          <a:xfrm>
            <a:off x="8777930" y="4477171"/>
            <a:ext cx="250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0850AC5C-B0B6-45AB-8D87-1B4A74279CD9}"/>
              </a:ext>
            </a:extLst>
          </p:cNvPr>
          <p:cNvCxnSpPr/>
          <p:nvPr/>
        </p:nvCxnSpPr>
        <p:spPr>
          <a:xfrm>
            <a:off x="10012525" y="4246880"/>
            <a:ext cx="0" cy="4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856184D-98E2-4FD7-986B-C0E4EF330773}"/>
              </a:ext>
            </a:extLst>
          </p:cNvPr>
          <p:cNvCxnSpPr/>
          <p:nvPr/>
        </p:nvCxnSpPr>
        <p:spPr>
          <a:xfrm>
            <a:off x="10805005" y="4257040"/>
            <a:ext cx="0" cy="4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CB729CC9-707F-41EE-8B83-35C7A45F91FD}"/>
              </a:ext>
            </a:extLst>
          </p:cNvPr>
          <p:cNvCxnSpPr/>
          <p:nvPr/>
        </p:nvCxnSpPr>
        <p:spPr>
          <a:xfrm>
            <a:off x="9169245" y="4238766"/>
            <a:ext cx="0" cy="47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3A442F53-67C3-4F68-9AB8-70853F4A55DD}"/>
                  </a:ext>
                </a:extLst>
              </p:cNvPr>
              <p:cNvSpPr/>
              <p:nvPr/>
            </p:nvSpPr>
            <p:spPr>
              <a:xfrm>
                <a:off x="8820228" y="4755401"/>
                <a:ext cx="58368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3A442F53-67C3-4F68-9AB8-70853F4A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228" y="4755401"/>
                <a:ext cx="583685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CD9F0090-938A-4071-B0AA-A9B305697E80}"/>
                  </a:ext>
                </a:extLst>
              </p:cNvPr>
              <p:cNvSpPr/>
              <p:nvPr/>
            </p:nvSpPr>
            <p:spPr>
              <a:xfrm>
                <a:off x="10454345" y="4755401"/>
                <a:ext cx="58368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l-NL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CD9F0090-938A-4071-B0AA-A9B305697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345" y="4755401"/>
                <a:ext cx="583685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C78522E-CFEA-41BC-A498-2AF3219EB3EC}"/>
                  </a:ext>
                </a:extLst>
              </p:cNvPr>
              <p:cNvSpPr txBox="1"/>
              <p:nvPr/>
            </p:nvSpPr>
            <p:spPr>
              <a:xfrm>
                <a:off x="9940408" y="4755400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BC78522E-CFEA-41BC-A498-2AF3219EB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408" y="4755400"/>
                <a:ext cx="183320" cy="276999"/>
              </a:xfrm>
              <a:prstGeom prst="rect">
                <a:avLst/>
              </a:prstGeom>
              <a:blipFill>
                <a:blip r:embed="rId29"/>
                <a:stretch>
                  <a:fillRect l="-20000" r="-9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A32087A-F3E3-4E0C-B07E-E0A7C24C9BB2}"/>
                  </a:ext>
                </a:extLst>
              </p:cNvPr>
              <p:cNvSpPr/>
              <p:nvPr/>
            </p:nvSpPr>
            <p:spPr>
              <a:xfrm>
                <a:off x="8921402" y="3921942"/>
                <a:ext cx="50686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</m:t>
                      </m:r>
                      <m:r>
                        <a:rPr lang="nl-NL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A32087A-F3E3-4E0C-B07E-E0A7C24C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402" y="3921942"/>
                <a:ext cx="506869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24489211-DABB-49EE-A54F-D9EED0E13D45}"/>
                  </a:ext>
                </a:extLst>
              </p:cNvPr>
              <p:cNvSpPr/>
              <p:nvPr/>
            </p:nvSpPr>
            <p:spPr>
              <a:xfrm>
                <a:off x="10596314" y="3921942"/>
                <a:ext cx="50686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</m:t>
                      </m:r>
                      <m:r>
                        <a:rPr lang="nl-NL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24489211-DABB-49EE-A54F-D9EED0E13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314" y="3921942"/>
                <a:ext cx="506869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0B5EEAAD-7538-4EA9-9A2F-C128059BA826}"/>
                  </a:ext>
                </a:extLst>
              </p:cNvPr>
              <p:cNvSpPr/>
              <p:nvPr/>
            </p:nvSpPr>
            <p:spPr>
              <a:xfrm>
                <a:off x="9728040" y="4047878"/>
                <a:ext cx="5918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nl-NL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nl-NL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0B5EEAAD-7538-4EA9-9A2F-C128059B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040" y="4047878"/>
                <a:ext cx="591829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59926B54-B66C-4BDD-AD02-5C9A6B46797C}"/>
                  </a:ext>
                </a:extLst>
              </p:cNvPr>
              <p:cNvSpPr txBox="1"/>
              <p:nvPr/>
            </p:nvSpPr>
            <p:spPr>
              <a:xfrm>
                <a:off x="9169165" y="5300405"/>
                <a:ext cx="1630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=1+7+2+6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59926B54-B66C-4BDD-AD02-5C9A6B46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165" y="5300405"/>
                <a:ext cx="1630254" cy="276999"/>
              </a:xfrm>
              <a:prstGeom prst="rect">
                <a:avLst/>
              </a:prstGeom>
              <a:blipFill>
                <a:blip r:embed="rId33"/>
                <a:stretch>
                  <a:fillRect l="-1119" r="-298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74D191B5-28D8-4CB9-AA0E-0948622EA360}"/>
              </a:ext>
            </a:extLst>
          </p:cNvPr>
          <p:cNvCxnSpPr/>
          <p:nvPr/>
        </p:nvCxnSpPr>
        <p:spPr>
          <a:xfrm>
            <a:off x="9169245" y="4477171"/>
            <a:ext cx="1635760" cy="0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0E4EFFAD-97CF-459F-9606-D0E6345BCBB4}"/>
              </a:ext>
            </a:extLst>
          </p:cNvPr>
          <p:cNvCxnSpPr>
            <a:cxnSpLocks/>
          </p:cNvCxnSpPr>
          <p:nvPr/>
        </p:nvCxnSpPr>
        <p:spPr>
          <a:xfrm>
            <a:off x="1842008" y="2749686"/>
            <a:ext cx="558152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CAF82B02-A408-4DA9-8E11-DB1ED3875F40}"/>
              </a:ext>
            </a:extLst>
          </p:cNvPr>
          <p:cNvSpPr/>
          <p:nvPr/>
        </p:nvSpPr>
        <p:spPr>
          <a:xfrm>
            <a:off x="4713377" y="1025315"/>
            <a:ext cx="324758" cy="304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3E9E4A3D-94FA-4E97-9CDF-6C5FF0A49550}"/>
              </a:ext>
            </a:extLst>
          </p:cNvPr>
          <p:cNvSpPr/>
          <p:nvPr/>
        </p:nvSpPr>
        <p:spPr>
          <a:xfrm>
            <a:off x="5216505" y="1027403"/>
            <a:ext cx="324758" cy="304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DF3D7718-5171-4A07-A93E-09AC3FECB3FE}"/>
              </a:ext>
            </a:extLst>
          </p:cNvPr>
          <p:cNvSpPr/>
          <p:nvPr/>
        </p:nvSpPr>
        <p:spPr>
          <a:xfrm>
            <a:off x="5707107" y="1029491"/>
            <a:ext cx="324758" cy="304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3E1ADE5E-F7B8-4E8B-9482-F3E875DA71CC}"/>
              </a:ext>
            </a:extLst>
          </p:cNvPr>
          <p:cNvSpPr/>
          <p:nvPr/>
        </p:nvSpPr>
        <p:spPr>
          <a:xfrm>
            <a:off x="6220673" y="1016965"/>
            <a:ext cx="324758" cy="304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1A1D7075-8E1B-42B8-8184-C72721FF65A3}"/>
              </a:ext>
            </a:extLst>
          </p:cNvPr>
          <p:cNvSpPr txBox="1"/>
          <p:nvPr/>
        </p:nvSpPr>
        <p:spPr>
          <a:xfrm>
            <a:off x="8373081" y="5272516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aantal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6F4E4458-26B0-49AA-9494-2458AF33AE75}"/>
                  </a:ext>
                </a:extLst>
              </p:cNvPr>
              <p:cNvSpPr txBox="1"/>
              <p:nvPr/>
            </p:nvSpPr>
            <p:spPr>
              <a:xfrm>
                <a:off x="10862793" y="5285126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6F4E4458-26B0-49AA-9494-2458AF33A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793" y="5285126"/>
                <a:ext cx="546625" cy="276999"/>
              </a:xfrm>
              <a:prstGeom prst="rect">
                <a:avLst/>
              </a:prstGeom>
              <a:blipFill>
                <a:blip r:embed="rId34"/>
                <a:stretch>
                  <a:fillRect l="-4444" r="-888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kstvak 72">
            <a:extLst>
              <a:ext uri="{FF2B5EF4-FFF2-40B4-BE49-F238E27FC236}">
                <a16:creationId xmlns:a16="http://schemas.microsoft.com/office/drawing/2014/main" id="{FF292DDB-F01E-4C73-B268-76F9DEA8B9AC}"/>
              </a:ext>
            </a:extLst>
          </p:cNvPr>
          <p:cNvSpPr txBox="1"/>
          <p:nvPr/>
        </p:nvSpPr>
        <p:spPr>
          <a:xfrm>
            <a:off x="8383544" y="58990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0C4A398F-CE22-4F45-87A9-E1D83F10BBE8}"/>
                  </a:ext>
                </a:extLst>
              </p:cNvPr>
              <p:cNvSpPr txBox="1"/>
              <p:nvPr/>
            </p:nvSpPr>
            <p:spPr>
              <a:xfrm>
                <a:off x="9034276" y="5821783"/>
                <a:ext cx="200375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100%≈41,0%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0C4A398F-CE22-4F45-87A9-E1D83F10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276" y="5821783"/>
                <a:ext cx="2003754" cy="5203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5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9" grpId="0"/>
      <p:bldP spid="20" grpId="0"/>
      <p:bldP spid="29" grpId="0"/>
      <p:bldP spid="30" grpId="0"/>
      <p:bldP spid="31" grpId="0"/>
      <p:bldP spid="32" grpId="0"/>
      <p:bldP spid="33" grpId="0"/>
      <p:bldP spid="34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" grpId="0" animBg="1"/>
      <p:bldP spid="17" grpId="0"/>
      <p:bldP spid="18" grpId="0"/>
      <p:bldP spid="21" grpId="0"/>
      <p:bldP spid="51" grpId="0"/>
      <p:bldP spid="53" grpId="0"/>
      <p:bldP spid="58" grpId="0"/>
      <p:bldP spid="59" grpId="0"/>
      <p:bldP spid="60" grpId="0"/>
      <p:bldP spid="61" grpId="0"/>
      <p:bldP spid="62" grpId="0"/>
      <p:bldP spid="63" grpId="0"/>
      <p:bldP spid="23" grpId="0"/>
      <p:bldP spid="65" grpId="0" animBg="1"/>
      <p:bldP spid="66" grpId="0" animBg="1"/>
      <p:bldP spid="67" grpId="0" animBg="1"/>
      <p:bldP spid="68" grpId="0" animBg="1"/>
      <p:bldP spid="69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18D19CD-EA44-4D96-A5DF-A97426E8975D}"/>
              </a:ext>
            </a:extLst>
          </p:cNvPr>
          <p:cNvSpPr txBox="1"/>
          <p:nvPr/>
        </p:nvSpPr>
        <p:spPr>
          <a:xfrm>
            <a:off x="360485" y="518745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79873E-1986-4E77-9477-020C78F6D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64" y="294641"/>
            <a:ext cx="7627620" cy="6420803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70A47FC2-F12D-4C94-8A2D-1B6A4BF08952}"/>
              </a:ext>
            </a:extLst>
          </p:cNvPr>
          <p:cNvSpPr/>
          <p:nvPr/>
        </p:nvSpPr>
        <p:spPr>
          <a:xfrm>
            <a:off x="5943600" y="5049520"/>
            <a:ext cx="548640" cy="17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77BB4AA0-9D95-4F9F-B65E-45662DC54F4A}"/>
              </a:ext>
            </a:extLst>
          </p:cNvPr>
          <p:cNvSpPr/>
          <p:nvPr/>
        </p:nvSpPr>
        <p:spPr>
          <a:xfrm>
            <a:off x="5943600" y="5476003"/>
            <a:ext cx="548640" cy="17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E853356D-4EB4-49E2-944E-B1BFCF8EE529}"/>
              </a:ext>
            </a:extLst>
          </p:cNvPr>
          <p:cNvSpPr/>
          <p:nvPr/>
        </p:nvSpPr>
        <p:spPr>
          <a:xfrm>
            <a:off x="5943600" y="5872322"/>
            <a:ext cx="548640" cy="17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C5E6F881-0277-46F0-923D-9E79B73C01EF}"/>
              </a:ext>
            </a:extLst>
          </p:cNvPr>
          <p:cNvSpPr/>
          <p:nvPr/>
        </p:nvSpPr>
        <p:spPr>
          <a:xfrm>
            <a:off x="5943600" y="6319520"/>
            <a:ext cx="548640" cy="17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9C8E8D4-814E-4182-B0E7-7BC4F9F8EF32}"/>
              </a:ext>
            </a:extLst>
          </p:cNvPr>
          <p:cNvSpPr txBox="1"/>
          <p:nvPr/>
        </p:nvSpPr>
        <p:spPr>
          <a:xfrm>
            <a:off x="7142480" y="5401906"/>
            <a:ext cx="1677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(symmetrie rond 50)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758989F-7B8E-45B5-A539-18BC5F1F15D6}"/>
              </a:ext>
            </a:extLst>
          </p:cNvPr>
          <p:cNvSpPr txBox="1"/>
          <p:nvPr/>
        </p:nvSpPr>
        <p:spPr>
          <a:xfrm>
            <a:off x="7142480" y="6226591"/>
            <a:ext cx="1677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(symmetrie rond 50)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827C858-A214-4358-B9AD-154E564A0ADF}"/>
              </a:ext>
            </a:extLst>
          </p:cNvPr>
          <p:cNvSpPr txBox="1"/>
          <p:nvPr/>
        </p:nvSpPr>
        <p:spPr>
          <a:xfrm>
            <a:off x="8820440" y="6217317"/>
            <a:ext cx="1507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(spreiding kleiner)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80CE66D-D07E-4AFF-A57C-133F57BF14DB}"/>
              </a:ext>
            </a:extLst>
          </p:cNvPr>
          <p:cNvSpPr txBox="1"/>
          <p:nvPr/>
        </p:nvSpPr>
        <p:spPr>
          <a:xfrm>
            <a:off x="6711020" y="62212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2347580-5CE2-43BF-91AD-F9B94F83899A}"/>
              </a:ext>
            </a:extLst>
          </p:cNvPr>
          <p:cNvSpPr txBox="1"/>
          <p:nvPr/>
        </p:nvSpPr>
        <p:spPr>
          <a:xfrm>
            <a:off x="6711020" y="53776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3D66A4E-90E7-42D0-A867-81A6CACEBD8E}"/>
              </a:ext>
            </a:extLst>
          </p:cNvPr>
          <p:cNvSpPr txBox="1"/>
          <p:nvPr/>
        </p:nvSpPr>
        <p:spPr>
          <a:xfrm>
            <a:off x="6701402" y="578702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0A2B5-8A7E-4E74-B6A8-5AF45DFAFB4C}"/>
              </a:ext>
            </a:extLst>
          </p:cNvPr>
          <p:cNvSpPr txBox="1"/>
          <p:nvPr/>
        </p:nvSpPr>
        <p:spPr>
          <a:xfrm>
            <a:off x="6689218" y="49435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C9F7E55-D6D6-47ED-A8AE-B961B5D67676}"/>
              </a:ext>
            </a:extLst>
          </p:cNvPr>
          <p:cNvSpPr txBox="1"/>
          <p:nvPr/>
        </p:nvSpPr>
        <p:spPr>
          <a:xfrm>
            <a:off x="7142480" y="4966084"/>
            <a:ext cx="247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(kwartielafstand groter dan D)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57376C0-EEE1-433B-9A10-F738D6CAB584}"/>
              </a:ext>
            </a:extLst>
          </p:cNvPr>
          <p:cNvSpPr txBox="1"/>
          <p:nvPr/>
        </p:nvSpPr>
        <p:spPr>
          <a:xfrm>
            <a:off x="7142480" y="5817802"/>
            <a:ext cx="2419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(kwartielafstand kleiner dan C)</a:t>
            </a:r>
          </a:p>
        </p:txBody>
      </p:sp>
    </p:spTree>
    <p:extLst>
      <p:ext uri="{BB962C8B-B14F-4D97-AF65-F5344CB8AC3E}">
        <p14:creationId xmlns:p14="http://schemas.microsoft.com/office/powerpoint/2010/main" val="22815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ACCDA11-592A-43C2-BB3B-C71BD0002ACD}"/>
              </a:ext>
            </a:extLst>
          </p:cNvPr>
          <p:cNvSpPr txBox="1"/>
          <p:nvPr/>
        </p:nvSpPr>
        <p:spPr>
          <a:xfrm>
            <a:off x="351692" y="536330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E0FA38-C4BB-4D9A-89D5-99B40F83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08" y="536330"/>
            <a:ext cx="6407468" cy="11868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3039C3-4B01-4F78-825F-FF90F747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27" y="1757931"/>
            <a:ext cx="5726430" cy="9875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6AB44C-42EE-48BA-AAF1-1C7F53676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08" y="2937892"/>
            <a:ext cx="5680710" cy="28003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9EA4EE-AD0C-4759-9E4D-9484CAFAD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27" y="3349499"/>
            <a:ext cx="5740146" cy="8572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4B6F87-2ECF-4E85-A263-280EA72263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08" y="4389121"/>
            <a:ext cx="4340543" cy="32004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19CC953-F298-4EB8-AFBC-31D6B4764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27" y="4844281"/>
            <a:ext cx="5788152" cy="78867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A99B373-7C6A-46DF-93C6-9A8D90CD7845}"/>
              </a:ext>
            </a:extLst>
          </p:cNvPr>
          <p:cNvSpPr/>
          <p:nvPr/>
        </p:nvSpPr>
        <p:spPr>
          <a:xfrm>
            <a:off x="2123927" y="1855177"/>
            <a:ext cx="5657265" cy="46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358419B-E836-49EC-9964-339F4922CE14}"/>
              </a:ext>
            </a:extLst>
          </p:cNvPr>
          <p:cNvCxnSpPr/>
          <p:nvPr/>
        </p:nvCxnSpPr>
        <p:spPr>
          <a:xfrm flipV="1">
            <a:off x="3820160" y="1855177"/>
            <a:ext cx="0" cy="573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1340D53-0BD6-44CA-B9B1-FB120C4939E9}"/>
              </a:ext>
            </a:extLst>
          </p:cNvPr>
          <p:cNvCxnSpPr/>
          <p:nvPr/>
        </p:nvCxnSpPr>
        <p:spPr>
          <a:xfrm flipV="1">
            <a:off x="5445760" y="1855177"/>
            <a:ext cx="0" cy="573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BCB0A3B-80D2-4201-BC06-7BC6E375EC29}"/>
              </a:ext>
            </a:extLst>
          </p:cNvPr>
          <p:cNvCxnSpPr/>
          <p:nvPr/>
        </p:nvCxnSpPr>
        <p:spPr>
          <a:xfrm flipH="1">
            <a:off x="2123927" y="2745483"/>
            <a:ext cx="1696233" cy="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0449483-B65B-4967-97DB-6D9A2C3E7B39}"/>
                  </a:ext>
                </a:extLst>
              </p:cNvPr>
              <p:cNvSpPr txBox="1"/>
              <p:nvPr/>
            </p:nvSpPr>
            <p:spPr>
              <a:xfrm>
                <a:off x="2972043" y="2524883"/>
                <a:ext cx="35426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nl-NL" sz="1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12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0449483-B65B-4967-97DB-6D9A2C3E7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43" y="2524883"/>
                <a:ext cx="354264" cy="184666"/>
              </a:xfrm>
              <a:prstGeom prst="rect">
                <a:avLst/>
              </a:prstGeom>
              <a:blipFill>
                <a:blip r:embed="rId8"/>
                <a:stretch>
                  <a:fillRect l="-12069" r="-12069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4A82778C-5BDD-45CC-B6F3-3464E585DA6C}"/>
              </a:ext>
            </a:extLst>
          </p:cNvPr>
          <p:cNvCxnSpPr/>
          <p:nvPr/>
        </p:nvCxnSpPr>
        <p:spPr>
          <a:xfrm>
            <a:off x="5455920" y="2725163"/>
            <a:ext cx="2103120" cy="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60FAFD6B-17D8-444C-8F83-8A8C2089F6AD}"/>
                  </a:ext>
                </a:extLst>
              </p:cNvPr>
              <p:cNvSpPr txBox="1"/>
              <p:nvPr/>
            </p:nvSpPr>
            <p:spPr>
              <a:xfrm>
                <a:off x="6202923" y="2504563"/>
                <a:ext cx="35426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nl-NL" sz="1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12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60FAFD6B-17D8-444C-8F83-8A8C2089F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923" y="2504563"/>
                <a:ext cx="354264" cy="184666"/>
              </a:xfrm>
              <a:prstGeom prst="rect">
                <a:avLst/>
              </a:prstGeom>
              <a:blipFill>
                <a:blip r:embed="rId9"/>
                <a:stretch>
                  <a:fillRect l="-12069" r="-12069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hoek 18">
            <a:extLst>
              <a:ext uri="{FF2B5EF4-FFF2-40B4-BE49-F238E27FC236}">
                <a16:creationId xmlns:a16="http://schemas.microsoft.com/office/drawing/2014/main" id="{4E1A00AE-0E5A-45EE-86F9-52806D441479}"/>
              </a:ext>
            </a:extLst>
          </p:cNvPr>
          <p:cNvSpPr/>
          <p:nvPr/>
        </p:nvSpPr>
        <p:spPr>
          <a:xfrm>
            <a:off x="2174727" y="3369017"/>
            <a:ext cx="5657265" cy="46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6B0A64E-76B5-4920-91A3-B76F3A35AE3E}"/>
              </a:ext>
            </a:extLst>
          </p:cNvPr>
          <p:cNvSpPr/>
          <p:nvPr/>
        </p:nvSpPr>
        <p:spPr>
          <a:xfrm>
            <a:off x="2256007" y="4781257"/>
            <a:ext cx="5657265" cy="46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1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D5C1DD-16F0-4E03-B4B5-B7319638B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" y="142242"/>
            <a:ext cx="7380922" cy="53673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D18B7C0-4099-4DDF-9F4B-9D66FE88122E}"/>
                  </a:ext>
                </a:extLst>
              </p:cNvPr>
              <p:cNvSpPr txBox="1"/>
              <p:nvPr/>
            </p:nvSpPr>
            <p:spPr>
              <a:xfrm>
                <a:off x="1036320" y="5735320"/>
                <a:ext cx="112370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380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1415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D18B7C0-4099-4DDF-9F4B-9D66FE881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735320"/>
                <a:ext cx="1123706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4FB34632-37A9-4F01-AE9C-6C65F99B2839}"/>
              </a:ext>
            </a:extLst>
          </p:cNvPr>
          <p:cNvSpPr txBox="1"/>
          <p:nvPr/>
        </p:nvSpPr>
        <p:spPr>
          <a:xfrm>
            <a:off x="2265680" y="5808186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4650BA-DD8A-4117-9599-36378F8F2791}"/>
                  </a:ext>
                </a:extLst>
              </p:cNvPr>
              <p:cNvSpPr txBox="1"/>
              <p:nvPr/>
            </p:nvSpPr>
            <p:spPr>
              <a:xfrm>
                <a:off x="2964456" y="5712299"/>
                <a:ext cx="142244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=65∙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1415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54650BA-DD8A-4117-9599-36378F8F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56" y="5712299"/>
                <a:ext cx="1422441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D1F36D7-E53E-4F75-9388-07C1B80D4C91}"/>
                  </a:ext>
                </a:extLst>
              </p:cNvPr>
              <p:cNvSpPr txBox="1"/>
              <p:nvPr/>
            </p:nvSpPr>
            <p:spPr>
              <a:xfrm>
                <a:off x="4461455" y="5854352"/>
                <a:ext cx="8479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17,46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D1F36D7-E53E-4F75-9388-07C1B80D4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455" y="5854352"/>
                <a:ext cx="847988" cy="276999"/>
              </a:xfrm>
              <a:prstGeom prst="rect">
                <a:avLst/>
              </a:prstGeom>
              <a:blipFill>
                <a:blip r:embed="rId5"/>
                <a:stretch>
                  <a:fillRect l="-2878" r="-647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C9B3C75-A6E3-43D2-B77B-5DACEBE4FF74}"/>
                  </a:ext>
                </a:extLst>
              </p:cNvPr>
              <p:cNvSpPr txBox="1"/>
              <p:nvPr/>
            </p:nvSpPr>
            <p:spPr>
              <a:xfrm>
                <a:off x="5730240" y="5808185"/>
                <a:ext cx="5323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Er zitten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nl-NL" b="1" dirty="0"/>
                  <a:t> leerlingen met bijbaantje is de steekproef</a:t>
                </a:r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5C9B3C75-A6E3-43D2-B77B-5DACEBE4F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0" y="5808185"/>
                <a:ext cx="5323124" cy="369332"/>
              </a:xfrm>
              <a:prstGeom prst="rect">
                <a:avLst/>
              </a:prstGeom>
              <a:blipFill>
                <a:blip r:embed="rId6"/>
                <a:stretch>
                  <a:fillRect l="-916" t="-10000" r="-344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9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227</TotalTime>
  <Words>298</Words>
  <Application>Microsoft Office PowerPoint</Application>
  <PresentationFormat>Breedbeeld</PresentationFormat>
  <Paragraphs>90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24</cp:revision>
  <dcterms:created xsi:type="dcterms:W3CDTF">2018-03-31T15:04:01Z</dcterms:created>
  <dcterms:modified xsi:type="dcterms:W3CDTF">2018-04-03T15:06:55Z</dcterms:modified>
</cp:coreProperties>
</file>