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59A5-C3FD-4FC3-A5FF-ECE366DED49E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BAD8-25DE-4F89-9019-19A27F65DE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908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59A5-C3FD-4FC3-A5FF-ECE366DED49E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BAD8-25DE-4F89-9019-19A27F65DE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3117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59A5-C3FD-4FC3-A5FF-ECE366DED49E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BAD8-25DE-4F89-9019-19A27F65DE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8819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59A5-C3FD-4FC3-A5FF-ECE366DED49E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BAD8-25DE-4F89-9019-19A27F65DE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812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59A5-C3FD-4FC3-A5FF-ECE366DED49E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BAD8-25DE-4F89-9019-19A27F65DE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245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59A5-C3FD-4FC3-A5FF-ECE366DED49E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BAD8-25DE-4F89-9019-19A27F65DE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2316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59A5-C3FD-4FC3-A5FF-ECE366DED49E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BAD8-25DE-4F89-9019-19A27F65DE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096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59A5-C3FD-4FC3-A5FF-ECE366DED49E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BAD8-25DE-4F89-9019-19A27F65DE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761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59A5-C3FD-4FC3-A5FF-ECE366DED49E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BAD8-25DE-4F89-9019-19A27F65DE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5285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59A5-C3FD-4FC3-A5FF-ECE366DED49E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BAD8-25DE-4F89-9019-19A27F65DE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952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59A5-C3FD-4FC3-A5FF-ECE366DED49E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BAD8-25DE-4F89-9019-19A27F65DE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3960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459A5-C3FD-4FC3-A5FF-ECE366DED49E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DBAD8-25DE-4F89-9019-19A27F65DE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3069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6.png"/><Relationship Id="rId4" Type="http://schemas.openxmlformats.org/officeDocument/2006/relationships/image" Target="../media/image12.png"/><Relationship Id="rId9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8288FBE4-8B0A-408B-8272-97992E0A5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594" y="307964"/>
            <a:ext cx="8681771" cy="5347411"/>
          </a:xfrm>
          <a:prstGeom prst="rect">
            <a:avLst/>
          </a:prstGeom>
        </p:spPr>
      </p:pic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BE036E20-38F1-49D0-BD52-3B3470F1BF85}"/>
              </a:ext>
            </a:extLst>
          </p:cNvPr>
          <p:cNvCxnSpPr/>
          <p:nvPr/>
        </p:nvCxnSpPr>
        <p:spPr>
          <a:xfrm>
            <a:off x="8078161" y="1600200"/>
            <a:ext cx="0" cy="138146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809E4EC-9364-42F2-9B8B-2064F3085107}"/>
                  </a:ext>
                </a:extLst>
              </p:cNvPr>
              <p:cNvSpPr txBox="1"/>
              <p:nvPr/>
            </p:nvSpPr>
            <p:spPr>
              <a:xfrm>
                <a:off x="7985283" y="2981669"/>
                <a:ext cx="185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809E4EC-9364-42F2-9B8B-2064F30851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5283" y="2981669"/>
                <a:ext cx="185755" cy="276999"/>
              </a:xfrm>
              <a:prstGeom prst="rect">
                <a:avLst/>
              </a:prstGeom>
              <a:blipFill>
                <a:blip r:embed="rId3"/>
                <a:stretch>
                  <a:fillRect l="-33333" r="-26667" b="-217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8A70146A-4AF6-40EF-BC71-058FDB272AD6}"/>
              </a:ext>
            </a:extLst>
          </p:cNvPr>
          <p:cNvCxnSpPr>
            <a:cxnSpLocks/>
          </p:cNvCxnSpPr>
          <p:nvPr/>
        </p:nvCxnSpPr>
        <p:spPr>
          <a:xfrm flipV="1">
            <a:off x="8645236" y="2161309"/>
            <a:ext cx="0" cy="8203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8573616C-1D4C-4A14-B7CC-6682EE9389C1}"/>
              </a:ext>
            </a:extLst>
          </p:cNvPr>
          <p:cNvCxnSpPr/>
          <p:nvPr/>
        </p:nvCxnSpPr>
        <p:spPr>
          <a:xfrm flipH="1">
            <a:off x="8078160" y="2161309"/>
            <a:ext cx="567076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3243D6F8-6D7C-4065-A8BB-99E96F9158B2}"/>
                  </a:ext>
                </a:extLst>
              </p:cNvPr>
              <p:cNvSpPr txBox="1"/>
              <p:nvPr/>
            </p:nvSpPr>
            <p:spPr>
              <a:xfrm>
                <a:off x="8266675" y="2108256"/>
                <a:ext cx="193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3243D6F8-6D7C-4065-A8BB-99E96F9158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6675" y="2108256"/>
                <a:ext cx="193193" cy="276999"/>
              </a:xfrm>
              <a:prstGeom prst="rect">
                <a:avLst/>
              </a:prstGeom>
              <a:blipFill>
                <a:blip r:embed="rId4"/>
                <a:stretch>
                  <a:fillRect l="-18750" r="-125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E03E9514-F7B2-4868-B880-6E328E3823DE}"/>
                  </a:ext>
                </a:extLst>
              </p:cNvPr>
              <p:cNvSpPr txBox="1"/>
              <p:nvPr/>
            </p:nvSpPr>
            <p:spPr>
              <a:xfrm>
                <a:off x="8365972" y="2978690"/>
                <a:ext cx="6017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E03E9514-F7B2-4868-B880-6E328E382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5972" y="2978690"/>
                <a:ext cx="601768" cy="276999"/>
              </a:xfrm>
              <a:prstGeom prst="rect">
                <a:avLst/>
              </a:prstGeom>
              <a:blipFill>
                <a:blip r:embed="rId5"/>
                <a:stretch>
                  <a:fillRect l="-8081" r="-4040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Afbeelding 6">
            <a:extLst>
              <a:ext uri="{FF2B5EF4-FFF2-40B4-BE49-F238E27FC236}">
                <a16:creationId xmlns:a16="http://schemas.microsoft.com/office/drawing/2014/main" id="{139C475F-D698-4F60-A51D-FD88AE3BF65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4249" y="1473144"/>
            <a:ext cx="3520897" cy="1577797"/>
          </a:xfrm>
          <a:prstGeom prst="rect">
            <a:avLst/>
          </a:prstGeom>
        </p:spPr>
      </p:pic>
      <p:sp>
        <p:nvSpPr>
          <p:cNvPr id="18" name="Rechthoek 17">
            <a:extLst>
              <a:ext uri="{FF2B5EF4-FFF2-40B4-BE49-F238E27FC236}">
                <a16:creationId xmlns:a16="http://schemas.microsoft.com/office/drawing/2014/main" id="{25C81B29-83F3-4449-933D-3AEDE7E8A0E9}"/>
              </a:ext>
            </a:extLst>
          </p:cNvPr>
          <p:cNvSpPr/>
          <p:nvPr/>
        </p:nvSpPr>
        <p:spPr>
          <a:xfrm>
            <a:off x="3044536" y="2290934"/>
            <a:ext cx="3231613" cy="3252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E546E3F5-CBC2-4CDD-A36A-A541D5645F33}"/>
              </a:ext>
            </a:extLst>
          </p:cNvPr>
          <p:cNvSpPr/>
          <p:nvPr/>
        </p:nvSpPr>
        <p:spPr>
          <a:xfrm>
            <a:off x="1381990" y="2531990"/>
            <a:ext cx="4026557" cy="5439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07FCB36E-087A-449A-B42D-6227895D47DD}"/>
              </a:ext>
            </a:extLst>
          </p:cNvPr>
          <p:cNvSpPr/>
          <p:nvPr/>
        </p:nvSpPr>
        <p:spPr>
          <a:xfrm>
            <a:off x="7655668" y="5379396"/>
            <a:ext cx="989568" cy="3988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6FFB31C6-01E3-4C63-B186-A531880B1D3D}"/>
              </a:ext>
            </a:extLst>
          </p:cNvPr>
          <p:cNvSpPr/>
          <p:nvPr/>
        </p:nvSpPr>
        <p:spPr>
          <a:xfrm>
            <a:off x="6198577" y="3255689"/>
            <a:ext cx="3874788" cy="232845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BC8DE628-FDC3-4973-8AB3-289474365DA2}"/>
              </a:ext>
            </a:extLst>
          </p:cNvPr>
          <p:cNvSpPr/>
          <p:nvPr/>
        </p:nvSpPr>
        <p:spPr>
          <a:xfrm>
            <a:off x="1337583" y="3215021"/>
            <a:ext cx="4522889" cy="232845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0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7" grpId="0"/>
      <p:bldP spid="18" grpId="0" animBg="1"/>
      <p:bldP spid="19" grpId="0" animBg="1"/>
      <p:bldP spid="21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2DCAC5A1-4A1E-4859-9623-092B8CC42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15" y="585963"/>
            <a:ext cx="8743950" cy="2541575"/>
          </a:xfrm>
          <a:prstGeom prst="rect">
            <a:avLst/>
          </a:prstGeom>
        </p:spPr>
      </p:pic>
      <p:sp>
        <p:nvSpPr>
          <p:cNvPr id="8" name="Rechthoek 7">
            <a:extLst>
              <a:ext uri="{FF2B5EF4-FFF2-40B4-BE49-F238E27FC236}">
                <a16:creationId xmlns:a16="http://schemas.microsoft.com/office/drawing/2014/main" id="{1336903C-9A9D-4C50-AC00-ADE9F3CC0734}"/>
              </a:ext>
            </a:extLst>
          </p:cNvPr>
          <p:cNvSpPr/>
          <p:nvPr/>
        </p:nvSpPr>
        <p:spPr>
          <a:xfrm>
            <a:off x="5803901" y="2103091"/>
            <a:ext cx="1444580" cy="22997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F1769D53-01CD-4EAF-9FBC-B11CC62B8C89}"/>
              </a:ext>
            </a:extLst>
          </p:cNvPr>
          <p:cNvSpPr/>
          <p:nvPr/>
        </p:nvSpPr>
        <p:spPr>
          <a:xfrm>
            <a:off x="933379" y="2082799"/>
            <a:ext cx="4473889" cy="80986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2" name="Groep 11">
            <a:extLst>
              <a:ext uri="{FF2B5EF4-FFF2-40B4-BE49-F238E27FC236}">
                <a16:creationId xmlns:a16="http://schemas.microsoft.com/office/drawing/2014/main" id="{A51E45DA-7F09-4432-B8A2-38DA050B3EE7}"/>
              </a:ext>
            </a:extLst>
          </p:cNvPr>
          <p:cNvGrpSpPr/>
          <p:nvPr/>
        </p:nvGrpSpPr>
        <p:grpSpPr>
          <a:xfrm>
            <a:off x="7658099" y="2356338"/>
            <a:ext cx="562708" cy="365833"/>
            <a:chOff x="7658099" y="2356338"/>
            <a:chExt cx="562708" cy="365833"/>
          </a:xfrm>
        </p:grpSpPr>
        <p:sp>
          <p:nvSpPr>
            <p:cNvPr id="10" name="Pijl: gekromd omhoog 9">
              <a:extLst>
                <a:ext uri="{FF2B5EF4-FFF2-40B4-BE49-F238E27FC236}">
                  <a16:creationId xmlns:a16="http://schemas.microsoft.com/office/drawing/2014/main" id="{99E07836-029E-45FB-8FA4-ACCEB239725D}"/>
                </a:ext>
              </a:extLst>
            </p:cNvPr>
            <p:cNvSpPr/>
            <p:nvPr/>
          </p:nvSpPr>
          <p:spPr>
            <a:xfrm>
              <a:off x="7658099" y="2356338"/>
              <a:ext cx="562708" cy="131885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kstvak 10">
                  <a:extLst>
                    <a:ext uri="{FF2B5EF4-FFF2-40B4-BE49-F238E27FC236}">
                      <a16:creationId xmlns:a16="http://schemas.microsoft.com/office/drawing/2014/main" id="{AC9D44E5-084B-4A20-8D39-94A860350A5A}"/>
                    </a:ext>
                  </a:extLst>
                </p:cNvPr>
                <p:cNvSpPr txBox="1"/>
                <p:nvPr/>
              </p:nvSpPr>
              <p:spPr>
                <a:xfrm>
                  <a:off x="7802396" y="2506727"/>
                  <a:ext cx="274114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+8</m:t>
                        </m:r>
                      </m:oMath>
                    </m:oMathPara>
                  </a14:m>
                  <a:endParaRPr lang="nl-NL" sz="14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kstvak 10">
                  <a:extLst>
                    <a:ext uri="{FF2B5EF4-FFF2-40B4-BE49-F238E27FC236}">
                      <a16:creationId xmlns:a16="http://schemas.microsoft.com/office/drawing/2014/main" id="{AC9D44E5-084B-4A20-8D39-94A860350A5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02396" y="2506727"/>
                  <a:ext cx="274114" cy="215444"/>
                </a:xfrm>
                <a:prstGeom prst="rect">
                  <a:avLst/>
                </a:prstGeom>
                <a:blipFill>
                  <a:blip r:embed="rId3"/>
                  <a:stretch>
                    <a:fillRect l="-15556" r="-13333" b="-5556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" name="Groep 12">
            <a:extLst>
              <a:ext uri="{FF2B5EF4-FFF2-40B4-BE49-F238E27FC236}">
                <a16:creationId xmlns:a16="http://schemas.microsoft.com/office/drawing/2014/main" id="{43F63FD8-525A-49E7-B392-B2F9105014AD}"/>
              </a:ext>
            </a:extLst>
          </p:cNvPr>
          <p:cNvGrpSpPr/>
          <p:nvPr/>
        </p:nvGrpSpPr>
        <p:grpSpPr>
          <a:xfrm>
            <a:off x="8193739" y="2356338"/>
            <a:ext cx="562708" cy="365833"/>
            <a:chOff x="7658099" y="2356338"/>
            <a:chExt cx="562708" cy="365833"/>
          </a:xfrm>
        </p:grpSpPr>
        <p:sp>
          <p:nvSpPr>
            <p:cNvPr id="14" name="Pijl: gekromd omhoog 13">
              <a:extLst>
                <a:ext uri="{FF2B5EF4-FFF2-40B4-BE49-F238E27FC236}">
                  <a16:creationId xmlns:a16="http://schemas.microsoft.com/office/drawing/2014/main" id="{74F80746-4173-42E9-B4AF-8578F99A5ACD}"/>
                </a:ext>
              </a:extLst>
            </p:cNvPr>
            <p:cNvSpPr/>
            <p:nvPr/>
          </p:nvSpPr>
          <p:spPr>
            <a:xfrm>
              <a:off x="7658099" y="2356338"/>
              <a:ext cx="562708" cy="131885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kstvak 14">
                  <a:extLst>
                    <a:ext uri="{FF2B5EF4-FFF2-40B4-BE49-F238E27FC236}">
                      <a16:creationId xmlns:a16="http://schemas.microsoft.com/office/drawing/2014/main" id="{A3BF986A-3E7F-4797-AD62-CE1A8A8C43CB}"/>
                    </a:ext>
                  </a:extLst>
                </p:cNvPr>
                <p:cNvSpPr txBox="1"/>
                <p:nvPr/>
              </p:nvSpPr>
              <p:spPr>
                <a:xfrm>
                  <a:off x="7802396" y="2506727"/>
                  <a:ext cx="274114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+8</m:t>
                        </m:r>
                      </m:oMath>
                    </m:oMathPara>
                  </a14:m>
                  <a:endParaRPr lang="nl-NL" sz="14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kstvak 14">
                  <a:extLst>
                    <a:ext uri="{FF2B5EF4-FFF2-40B4-BE49-F238E27FC236}">
                      <a16:creationId xmlns:a16="http://schemas.microsoft.com/office/drawing/2014/main" id="{A3BF986A-3E7F-4797-AD62-CE1A8A8C43C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02396" y="2506727"/>
                  <a:ext cx="274114" cy="215444"/>
                </a:xfrm>
                <a:prstGeom prst="rect">
                  <a:avLst/>
                </a:prstGeom>
                <a:blipFill>
                  <a:blip r:embed="rId3"/>
                  <a:stretch>
                    <a:fillRect l="-15556" r="-13333" b="-5556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Groep 15">
            <a:extLst>
              <a:ext uri="{FF2B5EF4-FFF2-40B4-BE49-F238E27FC236}">
                <a16:creationId xmlns:a16="http://schemas.microsoft.com/office/drawing/2014/main" id="{56BFBB43-3A53-48F8-AA72-E733D9EF3265}"/>
              </a:ext>
            </a:extLst>
          </p:cNvPr>
          <p:cNvGrpSpPr/>
          <p:nvPr/>
        </p:nvGrpSpPr>
        <p:grpSpPr>
          <a:xfrm>
            <a:off x="8738863" y="2356338"/>
            <a:ext cx="562708" cy="365833"/>
            <a:chOff x="7658099" y="2356338"/>
            <a:chExt cx="562708" cy="365833"/>
          </a:xfrm>
        </p:grpSpPr>
        <p:sp>
          <p:nvSpPr>
            <p:cNvPr id="17" name="Pijl: gekromd omhoog 16">
              <a:extLst>
                <a:ext uri="{FF2B5EF4-FFF2-40B4-BE49-F238E27FC236}">
                  <a16:creationId xmlns:a16="http://schemas.microsoft.com/office/drawing/2014/main" id="{881EFDA5-0F89-4321-A472-C518AE7CAFA2}"/>
                </a:ext>
              </a:extLst>
            </p:cNvPr>
            <p:cNvSpPr/>
            <p:nvPr/>
          </p:nvSpPr>
          <p:spPr>
            <a:xfrm>
              <a:off x="7658099" y="2356338"/>
              <a:ext cx="562708" cy="131885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kstvak 17">
                  <a:extLst>
                    <a:ext uri="{FF2B5EF4-FFF2-40B4-BE49-F238E27FC236}">
                      <a16:creationId xmlns:a16="http://schemas.microsoft.com/office/drawing/2014/main" id="{0BEE9654-9D42-4309-A49F-44CE7DD4F1F2}"/>
                    </a:ext>
                  </a:extLst>
                </p:cNvPr>
                <p:cNvSpPr txBox="1"/>
                <p:nvPr/>
              </p:nvSpPr>
              <p:spPr>
                <a:xfrm>
                  <a:off x="7802396" y="2506727"/>
                  <a:ext cx="274114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+8</m:t>
                        </m:r>
                      </m:oMath>
                    </m:oMathPara>
                  </a14:m>
                  <a:endParaRPr lang="nl-NL" sz="14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kstvak 17">
                  <a:extLst>
                    <a:ext uri="{FF2B5EF4-FFF2-40B4-BE49-F238E27FC236}">
                      <a16:creationId xmlns:a16="http://schemas.microsoft.com/office/drawing/2014/main" id="{0BEE9654-9D42-4309-A49F-44CE7DD4F1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02396" y="2506727"/>
                  <a:ext cx="274114" cy="215444"/>
                </a:xfrm>
                <a:prstGeom prst="rect">
                  <a:avLst/>
                </a:prstGeom>
                <a:blipFill>
                  <a:blip r:embed="rId4"/>
                  <a:stretch>
                    <a:fillRect l="-13333" r="-13333" b="-5556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Groep 20">
            <a:extLst>
              <a:ext uri="{FF2B5EF4-FFF2-40B4-BE49-F238E27FC236}">
                <a16:creationId xmlns:a16="http://schemas.microsoft.com/office/drawing/2014/main" id="{B73D6444-CC46-4C17-A85B-75526D63CEA8}"/>
              </a:ext>
            </a:extLst>
          </p:cNvPr>
          <p:cNvGrpSpPr/>
          <p:nvPr/>
        </p:nvGrpSpPr>
        <p:grpSpPr>
          <a:xfrm>
            <a:off x="7095391" y="2353814"/>
            <a:ext cx="562708" cy="365373"/>
            <a:chOff x="7095391" y="2365590"/>
            <a:chExt cx="562708" cy="365373"/>
          </a:xfrm>
        </p:grpSpPr>
        <p:sp>
          <p:nvSpPr>
            <p:cNvPr id="19" name="Pijl: gekromd omhoog 18">
              <a:extLst>
                <a:ext uri="{FF2B5EF4-FFF2-40B4-BE49-F238E27FC236}">
                  <a16:creationId xmlns:a16="http://schemas.microsoft.com/office/drawing/2014/main" id="{7A0E817E-B100-4F5A-9397-8ACADD2F527C}"/>
                </a:ext>
              </a:extLst>
            </p:cNvPr>
            <p:cNvSpPr/>
            <p:nvPr/>
          </p:nvSpPr>
          <p:spPr>
            <a:xfrm flipH="1">
              <a:off x="7095391" y="2365590"/>
              <a:ext cx="562708" cy="131885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kstvak 19">
                  <a:extLst>
                    <a:ext uri="{FF2B5EF4-FFF2-40B4-BE49-F238E27FC236}">
                      <a16:creationId xmlns:a16="http://schemas.microsoft.com/office/drawing/2014/main" id="{A98D2A34-A307-4E72-A7C5-CBD40CC008C5}"/>
                    </a:ext>
                  </a:extLst>
                </p:cNvPr>
                <p:cNvSpPr txBox="1"/>
                <p:nvPr/>
              </p:nvSpPr>
              <p:spPr>
                <a:xfrm>
                  <a:off x="7248480" y="2515519"/>
                  <a:ext cx="274114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−8</m:t>
                        </m:r>
                      </m:oMath>
                    </m:oMathPara>
                  </a14:m>
                  <a:endParaRPr lang="nl-NL" sz="14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Tekstvak 19">
                  <a:extLst>
                    <a:ext uri="{FF2B5EF4-FFF2-40B4-BE49-F238E27FC236}">
                      <a16:creationId xmlns:a16="http://schemas.microsoft.com/office/drawing/2014/main" id="{A98D2A34-A307-4E72-A7C5-CBD40CC008C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8480" y="2515519"/>
                  <a:ext cx="274114" cy="215444"/>
                </a:xfrm>
                <a:prstGeom prst="rect">
                  <a:avLst/>
                </a:prstGeom>
                <a:blipFill>
                  <a:blip r:embed="rId5"/>
                  <a:stretch>
                    <a:fillRect l="-4444" r="-13333" b="-5714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2" name="Groep 21">
            <a:extLst>
              <a:ext uri="{FF2B5EF4-FFF2-40B4-BE49-F238E27FC236}">
                <a16:creationId xmlns:a16="http://schemas.microsoft.com/office/drawing/2014/main" id="{79BD388F-3884-496D-87CD-69EE5C67869D}"/>
              </a:ext>
            </a:extLst>
          </p:cNvPr>
          <p:cNvGrpSpPr/>
          <p:nvPr/>
        </p:nvGrpSpPr>
        <p:grpSpPr>
          <a:xfrm>
            <a:off x="6553543" y="2353814"/>
            <a:ext cx="562708" cy="365373"/>
            <a:chOff x="7095391" y="2365590"/>
            <a:chExt cx="562708" cy="365373"/>
          </a:xfrm>
        </p:grpSpPr>
        <p:sp>
          <p:nvSpPr>
            <p:cNvPr id="23" name="Pijl: gekromd omhoog 22">
              <a:extLst>
                <a:ext uri="{FF2B5EF4-FFF2-40B4-BE49-F238E27FC236}">
                  <a16:creationId xmlns:a16="http://schemas.microsoft.com/office/drawing/2014/main" id="{97348A42-57D0-4D38-A69F-0D0AEDFE7E7E}"/>
                </a:ext>
              </a:extLst>
            </p:cNvPr>
            <p:cNvSpPr/>
            <p:nvPr/>
          </p:nvSpPr>
          <p:spPr>
            <a:xfrm flipH="1">
              <a:off x="7095391" y="2365590"/>
              <a:ext cx="562708" cy="131885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kstvak 23">
                  <a:extLst>
                    <a:ext uri="{FF2B5EF4-FFF2-40B4-BE49-F238E27FC236}">
                      <a16:creationId xmlns:a16="http://schemas.microsoft.com/office/drawing/2014/main" id="{DE39AA28-E2DC-4503-B549-08CAAA445A59}"/>
                    </a:ext>
                  </a:extLst>
                </p:cNvPr>
                <p:cNvSpPr txBox="1"/>
                <p:nvPr/>
              </p:nvSpPr>
              <p:spPr>
                <a:xfrm>
                  <a:off x="7248480" y="2515519"/>
                  <a:ext cx="274114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−8</m:t>
                        </m:r>
                      </m:oMath>
                    </m:oMathPara>
                  </a14:m>
                  <a:endParaRPr lang="nl-NL" sz="14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Tekstvak 23">
                  <a:extLst>
                    <a:ext uri="{FF2B5EF4-FFF2-40B4-BE49-F238E27FC236}">
                      <a16:creationId xmlns:a16="http://schemas.microsoft.com/office/drawing/2014/main" id="{DE39AA28-E2DC-4503-B549-08CAAA445A5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8480" y="2515519"/>
                  <a:ext cx="274114" cy="215444"/>
                </a:xfrm>
                <a:prstGeom prst="rect">
                  <a:avLst/>
                </a:prstGeom>
                <a:blipFill>
                  <a:blip r:embed="rId5"/>
                  <a:stretch>
                    <a:fillRect l="-4444" r="-13333" b="-5714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" name="Groep 24">
            <a:extLst>
              <a:ext uri="{FF2B5EF4-FFF2-40B4-BE49-F238E27FC236}">
                <a16:creationId xmlns:a16="http://schemas.microsoft.com/office/drawing/2014/main" id="{7FD7FCD9-9844-4C47-8FA2-7006CDE648B9}"/>
              </a:ext>
            </a:extLst>
          </p:cNvPr>
          <p:cNvGrpSpPr/>
          <p:nvPr/>
        </p:nvGrpSpPr>
        <p:grpSpPr>
          <a:xfrm>
            <a:off x="5994111" y="2353814"/>
            <a:ext cx="562708" cy="365373"/>
            <a:chOff x="7095391" y="2365590"/>
            <a:chExt cx="562708" cy="365373"/>
          </a:xfrm>
        </p:grpSpPr>
        <p:sp>
          <p:nvSpPr>
            <p:cNvPr id="26" name="Pijl: gekromd omhoog 25">
              <a:extLst>
                <a:ext uri="{FF2B5EF4-FFF2-40B4-BE49-F238E27FC236}">
                  <a16:creationId xmlns:a16="http://schemas.microsoft.com/office/drawing/2014/main" id="{51C75BB6-EF5F-46B2-9989-2DE41E0CF63F}"/>
                </a:ext>
              </a:extLst>
            </p:cNvPr>
            <p:cNvSpPr/>
            <p:nvPr/>
          </p:nvSpPr>
          <p:spPr>
            <a:xfrm flipH="1">
              <a:off x="7095391" y="2365590"/>
              <a:ext cx="562708" cy="131885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kstvak 26">
                  <a:extLst>
                    <a:ext uri="{FF2B5EF4-FFF2-40B4-BE49-F238E27FC236}">
                      <a16:creationId xmlns:a16="http://schemas.microsoft.com/office/drawing/2014/main" id="{ECE330EA-0AEE-47E4-A82A-9B7B7C25E86A}"/>
                    </a:ext>
                  </a:extLst>
                </p:cNvPr>
                <p:cNvSpPr txBox="1"/>
                <p:nvPr/>
              </p:nvSpPr>
              <p:spPr>
                <a:xfrm>
                  <a:off x="7248480" y="2515519"/>
                  <a:ext cx="274114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−8</m:t>
                        </m:r>
                      </m:oMath>
                    </m:oMathPara>
                  </a14:m>
                  <a:endParaRPr lang="nl-NL" sz="14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Tekstvak 26">
                  <a:extLst>
                    <a:ext uri="{FF2B5EF4-FFF2-40B4-BE49-F238E27FC236}">
                      <a16:creationId xmlns:a16="http://schemas.microsoft.com/office/drawing/2014/main" id="{ECE330EA-0AEE-47E4-A82A-9B7B7C25E8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8480" y="2515519"/>
                  <a:ext cx="274114" cy="215444"/>
                </a:xfrm>
                <a:prstGeom prst="rect">
                  <a:avLst/>
                </a:prstGeom>
                <a:blipFill>
                  <a:blip r:embed="rId5"/>
                  <a:stretch>
                    <a:fillRect l="-4444" r="-13333" b="-5714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8" name="Rechthoek 27">
            <a:extLst>
              <a:ext uri="{FF2B5EF4-FFF2-40B4-BE49-F238E27FC236}">
                <a16:creationId xmlns:a16="http://schemas.microsoft.com/office/drawing/2014/main" id="{2788F4FB-2851-40F6-8F56-1D39AECCFA14}"/>
              </a:ext>
            </a:extLst>
          </p:cNvPr>
          <p:cNvSpPr/>
          <p:nvPr/>
        </p:nvSpPr>
        <p:spPr>
          <a:xfrm>
            <a:off x="7433406" y="2106307"/>
            <a:ext cx="2053494" cy="22900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Bijschrift met afgeronde rechthoek 1"/>
          <p:cNvSpPr/>
          <p:nvPr/>
        </p:nvSpPr>
        <p:spPr>
          <a:xfrm>
            <a:off x="10132900" y="2114394"/>
            <a:ext cx="1291490" cy="389350"/>
          </a:xfrm>
          <a:prstGeom prst="wedgeRoundRectCallout">
            <a:avLst>
              <a:gd name="adj1" fmla="val -95117"/>
              <a:gd name="adj2" fmla="val -43937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l</a:t>
            </a:r>
            <a:r>
              <a:rPr lang="nl-NL" sz="1400" dirty="0" smtClean="0">
                <a:solidFill>
                  <a:schemeClr val="tx1"/>
                </a:solidFill>
              </a:rPr>
              <a:t>engte in cm</a:t>
            </a:r>
            <a:endParaRPr lang="nl-NL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61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28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1AD938A0-1C0B-49BB-9E37-DE5286017A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15" y="359125"/>
            <a:ext cx="8743950" cy="5471770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A36DC299-7D6E-43FC-B704-B57083D491C5}"/>
              </a:ext>
            </a:extLst>
          </p:cNvPr>
          <p:cNvSpPr/>
          <p:nvPr/>
        </p:nvSpPr>
        <p:spPr>
          <a:xfrm>
            <a:off x="1009615" y="2062264"/>
            <a:ext cx="4778342" cy="145914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5846C185-F971-4D40-BD2E-C27B0DD6E007}"/>
              </a:ext>
            </a:extLst>
          </p:cNvPr>
          <p:cNvSpPr/>
          <p:nvPr/>
        </p:nvSpPr>
        <p:spPr>
          <a:xfrm>
            <a:off x="1029072" y="3501957"/>
            <a:ext cx="4740554" cy="148328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62DCB0AC-6F5E-41D7-AE0A-185799329165}"/>
              </a:ext>
            </a:extLst>
          </p:cNvPr>
          <p:cNvCxnSpPr/>
          <p:nvPr/>
        </p:nvCxnSpPr>
        <p:spPr>
          <a:xfrm>
            <a:off x="7643831" y="4252976"/>
            <a:ext cx="486383" cy="0"/>
          </a:xfrm>
          <a:prstGeom prst="straightConnector1">
            <a:avLst/>
          </a:prstGeom>
          <a:ln w="127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BCACF11F-B0A6-444F-864F-D9AAEDFA77BF}"/>
                  </a:ext>
                </a:extLst>
              </p:cNvPr>
              <p:cNvSpPr txBox="1"/>
              <p:nvPr/>
            </p:nvSpPr>
            <p:spPr>
              <a:xfrm>
                <a:off x="7697241" y="4037137"/>
                <a:ext cx="414729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nl-NL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BCACF11F-B0A6-444F-864F-D9AAEDFA7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7241" y="4037137"/>
                <a:ext cx="414729" cy="184666"/>
              </a:xfrm>
              <a:prstGeom prst="rect">
                <a:avLst/>
              </a:prstGeom>
              <a:blipFill>
                <a:blip r:embed="rId3"/>
                <a:stretch>
                  <a:fillRect l="-5882" r="-8824" b="-322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1783E402-84B8-4C82-964E-5CB48C48BF6D}"/>
                  </a:ext>
                </a:extLst>
              </p:cNvPr>
              <p:cNvSpPr txBox="1"/>
              <p:nvPr/>
            </p:nvSpPr>
            <p:spPr>
              <a:xfrm>
                <a:off x="7298093" y="1767046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84%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1783E402-84B8-4C82-964E-5CB48C48BF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8093" y="1767046"/>
                <a:ext cx="399148" cy="215444"/>
              </a:xfrm>
              <a:prstGeom prst="rect">
                <a:avLst/>
              </a:prstGeom>
              <a:blipFill>
                <a:blip r:embed="rId4"/>
                <a:stretch>
                  <a:fillRect l="-9091" r="-10606" b="-85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57A0BC68-F354-4795-BE1E-9D800DF079D4}"/>
                  </a:ext>
                </a:extLst>
              </p:cNvPr>
              <p:cNvSpPr txBox="1"/>
              <p:nvPr/>
            </p:nvSpPr>
            <p:spPr>
              <a:xfrm>
                <a:off x="7262267" y="2497302"/>
                <a:ext cx="3991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50%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57A0BC68-F354-4795-BE1E-9D800DF079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2267" y="2497302"/>
                <a:ext cx="399147" cy="215444"/>
              </a:xfrm>
              <a:prstGeom prst="rect">
                <a:avLst/>
              </a:prstGeom>
              <a:blipFill>
                <a:blip r:embed="rId5"/>
                <a:stretch>
                  <a:fillRect l="-10606" r="-10606" b="-1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E526DDC3-931E-40B7-BEA8-4A5A72B3ECEB}"/>
              </a:ext>
            </a:extLst>
          </p:cNvPr>
          <p:cNvCxnSpPr/>
          <p:nvPr/>
        </p:nvCxnSpPr>
        <p:spPr>
          <a:xfrm>
            <a:off x="6629400" y="3501957"/>
            <a:ext cx="1027532" cy="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022506A0-310E-4A5F-8823-50C37E00199B}"/>
              </a:ext>
            </a:extLst>
          </p:cNvPr>
          <p:cNvCxnSpPr/>
          <p:nvPr/>
        </p:nvCxnSpPr>
        <p:spPr>
          <a:xfrm>
            <a:off x="7643486" y="3501957"/>
            <a:ext cx="0" cy="2060643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95776297-DB76-41AC-AE72-05C85A88E7E7}"/>
                  </a:ext>
                </a:extLst>
              </p:cNvPr>
              <p:cNvSpPr txBox="1"/>
              <p:nvPr/>
            </p:nvSpPr>
            <p:spPr>
              <a:xfrm>
                <a:off x="6979879" y="3282689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16%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95776297-DB76-41AC-AE72-05C85A88E7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9879" y="3282689"/>
                <a:ext cx="399148" cy="215444"/>
              </a:xfrm>
              <a:prstGeom prst="rect">
                <a:avLst/>
              </a:prstGeom>
              <a:blipFill>
                <a:blip r:embed="rId6"/>
                <a:stretch>
                  <a:fillRect l="-10769" r="-10769" b="-8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82BC7772-A5F6-463E-AB6D-9FEF6FFEA78E}"/>
              </a:ext>
            </a:extLst>
          </p:cNvPr>
          <p:cNvCxnSpPr/>
          <p:nvPr/>
        </p:nvCxnSpPr>
        <p:spPr>
          <a:xfrm flipV="1">
            <a:off x="8396654" y="1982490"/>
            <a:ext cx="0" cy="358011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al 19">
            <a:extLst>
              <a:ext uri="{FF2B5EF4-FFF2-40B4-BE49-F238E27FC236}">
                <a16:creationId xmlns:a16="http://schemas.microsoft.com/office/drawing/2014/main" id="{1781982C-D9DB-48AF-B5B8-60D6B57B2519}"/>
              </a:ext>
            </a:extLst>
          </p:cNvPr>
          <p:cNvSpPr/>
          <p:nvPr/>
        </p:nvSpPr>
        <p:spPr>
          <a:xfrm>
            <a:off x="8342654" y="1963440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>
            <a:extLst>
              <a:ext uri="{FF2B5EF4-FFF2-40B4-BE49-F238E27FC236}">
                <a16:creationId xmlns:a16="http://schemas.microsoft.com/office/drawing/2014/main" id="{75F87DFA-3058-4D65-87E1-3DB8535FD3E3}"/>
              </a:ext>
            </a:extLst>
          </p:cNvPr>
          <p:cNvSpPr/>
          <p:nvPr/>
        </p:nvSpPr>
        <p:spPr>
          <a:xfrm>
            <a:off x="8090586" y="2719112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FC63636E-7700-4536-B239-A3A5F619791F}"/>
              </a:ext>
            </a:extLst>
          </p:cNvPr>
          <p:cNvCxnSpPr>
            <a:cxnSpLocks/>
          </p:cNvCxnSpPr>
          <p:nvPr/>
        </p:nvCxnSpPr>
        <p:spPr>
          <a:xfrm flipV="1">
            <a:off x="7762875" y="863602"/>
            <a:ext cx="1006475" cy="308927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7AF3D229-2791-4B31-B491-F6D4A1E899AF}"/>
                  </a:ext>
                </a:extLst>
              </p:cNvPr>
              <p:cNvSpPr txBox="1"/>
              <p:nvPr/>
            </p:nvSpPr>
            <p:spPr>
              <a:xfrm>
                <a:off x="8054920" y="5946362"/>
                <a:ext cx="185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7AF3D229-2791-4B31-B491-F6D4A1E899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4920" y="5946362"/>
                <a:ext cx="185755" cy="276999"/>
              </a:xfrm>
              <a:prstGeom prst="rect">
                <a:avLst/>
              </a:prstGeom>
              <a:blipFill>
                <a:blip r:embed="rId7"/>
                <a:stretch>
                  <a:fillRect l="-29032" r="-25806" b="-217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0D7A2B9-27C3-4EB2-9746-6320E7D3F292}"/>
                  </a:ext>
                </a:extLst>
              </p:cNvPr>
              <p:cNvSpPr txBox="1"/>
              <p:nvPr/>
            </p:nvSpPr>
            <p:spPr>
              <a:xfrm>
                <a:off x="8570562" y="5946362"/>
                <a:ext cx="6017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0D7A2B9-27C3-4EB2-9746-6320E7D3F2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0562" y="5946362"/>
                <a:ext cx="601768" cy="276999"/>
              </a:xfrm>
              <a:prstGeom prst="rect">
                <a:avLst/>
              </a:prstGeom>
              <a:blipFill>
                <a:blip r:embed="rId8"/>
                <a:stretch>
                  <a:fillRect l="-9091" r="-4040" b="-217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Rechte verbindingslijn met pijl 31">
            <a:extLst>
              <a:ext uri="{FF2B5EF4-FFF2-40B4-BE49-F238E27FC236}">
                <a16:creationId xmlns:a16="http://schemas.microsoft.com/office/drawing/2014/main" id="{4278D99F-D139-46AE-BF3C-62E011620BB1}"/>
              </a:ext>
            </a:extLst>
          </p:cNvPr>
          <p:cNvCxnSpPr/>
          <p:nvPr/>
        </p:nvCxnSpPr>
        <p:spPr>
          <a:xfrm>
            <a:off x="8157022" y="5753862"/>
            <a:ext cx="0" cy="2397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met pijl 32">
            <a:extLst>
              <a:ext uri="{FF2B5EF4-FFF2-40B4-BE49-F238E27FC236}">
                <a16:creationId xmlns:a16="http://schemas.microsoft.com/office/drawing/2014/main" id="{FE6197B2-78F2-4D14-A628-E76E4BF9D967}"/>
              </a:ext>
            </a:extLst>
          </p:cNvPr>
          <p:cNvCxnSpPr/>
          <p:nvPr/>
        </p:nvCxnSpPr>
        <p:spPr>
          <a:xfrm>
            <a:off x="8662716" y="5753862"/>
            <a:ext cx="0" cy="2397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Afbeelding 35">
            <a:extLst>
              <a:ext uri="{FF2B5EF4-FFF2-40B4-BE49-F238E27FC236}">
                <a16:creationId xmlns:a16="http://schemas.microsoft.com/office/drawing/2014/main" id="{293C3D5E-8D96-4B6F-869D-0E24BB0FD0C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86" y="4955173"/>
            <a:ext cx="3886200" cy="16943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759FF3DA-E65B-44ED-94C0-CE2F9C4D3156}"/>
                  </a:ext>
                </a:extLst>
              </p:cNvPr>
              <p:cNvSpPr txBox="1"/>
              <p:nvPr/>
            </p:nvSpPr>
            <p:spPr>
              <a:xfrm>
                <a:off x="7211090" y="5948501"/>
                <a:ext cx="6017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759FF3DA-E65B-44ED-94C0-CE2F9C4D31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090" y="5948501"/>
                <a:ext cx="601768" cy="276999"/>
              </a:xfrm>
              <a:prstGeom prst="rect">
                <a:avLst/>
              </a:prstGeom>
              <a:blipFill>
                <a:blip r:embed="rId10"/>
                <a:stretch>
                  <a:fillRect l="-9091" r="-4040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676E5043-A594-47E0-8023-3FF30AE1F925}"/>
              </a:ext>
            </a:extLst>
          </p:cNvPr>
          <p:cNvCxnSpPr/>
          <p:nvPr/>
        </p:nvCxnSpPr>
        <p:spPr>
          <a:xfrm>
            <a:off x="7653441" y="5756001"/>
            <a:ext cx="0" cy="2397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594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/>
      <p:bldP spid="11" grpId="0"/>
      <p:bldP spid="12" grpId="0"/>
      <p:bldP spid="17" grpId="0"/>
      <p:bldP spid="20" grpId="0" animBg="1"/>
      <p:bldP spid="21" grpId="0" animBg="1"/>
      <p:bldP spid="27" grpId="0"/>
      <p:bldP spid="28" grpId="0"/>
      <p:bldP spid="22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69</TotalTime>
  <Words>36</Words>
  <Application>Microsoft Office PowerPoint</Application>
  <PresentationFormat>Breedbeeld</PresentationFormat>
  <Paragraphs>17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11</cp:revision>
  <dcterms:created xsi:type="dcterms:W3CDTF">2019-05-01T06:59:09Z</dcterms:created>
  <dcterms:modified xsi:type="dcterms:W3CDTF">2019-05-06T08:17:47Z</dcterms:modified>
</cp:coreProperties>
</file>