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1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63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21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93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27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76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43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70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0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3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01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1C277-664A-4CE9-8B2F-86C49A83E808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BD8C-1C89-4133-BD19-D40B8C449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05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44773" y="41972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55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4" y="902166"/>
            <a:ext cx="4018339" cy="51764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042" y="327457"/>
            <a:ext cx="3806198" cy="45125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042" y="4840030"/>
            <a:ext cx="5390399" cy="1488189"/>
          </a:xfrm>
          <a:prstGeom prst="rect">
            <a:avLst/>
          </a:prstGeom>
        </p:spPr>
      </p:pic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9D8CEE9B-6581-451A-981B-2EE7A69BA980}"/>
              </a:ext>
            </a:extLst>
          </p:cNvPr>
          <p:cNvCxnSpPr/>
          <p:nvPr/>
        </p:nvCxnSpPr>
        <p:spPr>
          <a:xfrm>
            <a:off x="9029700" y="149469"/>
            <a:ext cx="0" cy="460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311FDCF-19DD-4AA3-84FC-E553C0D06A3E}"/>
                  </a:ext>
                </a:extLst>
              </p:cNvPr>
              <p:cNvSpPr txBox="1"/>
              <p:nvPr/>
            </p:nvSpPr>
            <p:spPr>
              <a:xfrm>
                <a:off x="9306560" y="419726"/>
                <a:ext cx="2282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is ook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311FDCF-19DD-4AA3-84FC-E553C0D06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6560" y="419726"/>
                <a:ext cx="2282548" cy="369332"/>
              </a:xfrm>
              <a:prstGeom prst="rect">
                <a:avLst/>
              </a:prstGeom>
              <a:blipFill>
                <a:blip r:embed="rId5"/>
                <a:stretch>
                  <a:fillRect l="-240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E24F40F9-55C4-486D-B439-18B5DEBD0E0D}"/>
              </a:ext>
            </a:extLst>
          </p:cNvPr>
          <p:cNvCxnSpPr>
            <a:cxnSpLocks/>
          </p:cNvCxnSpPr>
          <p:nvPr/>
        </p:nvCxnSpPr>
        <p:spPr>
          <a:xfrm>
            <a:off x="751840" y="6078595"/>
            <a:ext cx="19185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56D5433-8824-43F9-8384-57BDF66E9EE9}"/>
                  </a:ext>
                </a:extLst>
              </p:cNvPr>
              <p:cNvSpPr txBox="1"/>
              <p:nvPr/>
            </p:nvSpPr>
            <p:spPr>
              <a:xfrm>
                <a:off x="10583241" y="763666"/>
                <a:ext cx="9431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56D5433-8824-43F9-8384-57BDF66E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3241" y="763666"/>
                <a:ext cx="943143" cy="276999"/>
              </a:xfrm>
              <a:prstGeom prst="rect">
                <a:avLst/>
              </a:prstGeom>
              <a:blipFill>
                <a:blip r:embed="rId6"/>
                <a:stretch>
                  <a:fillRect l="-2581" r="-51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4F6B77F2-D8E2-42CE-878B-56D6D2A816A7}"/>
              </a:ext>
            </a:extLst>
          </p:cNvPr>
          <p:cNvCxnSpPr>
            <a:cxnSpLocks/>
          </p:cNvCxnSpPr>
          <p:nvPr/>
        </p:nvCxnSpPr>
        <p:spPr>
          <a:xfrm>
            <a:off x="5681288" y="5782888"/>
            <a:ext cx="465512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195325CE-785A-4687-85C9-52398668C785}"/>
              </a:ext>
            </a:extLst>
          </p:cNvPr>
          <p:cNvCxnSpPr>
            <a:cxnSpLocks/>
          </p:cNvCxnSpPr>
          <p:nvPr/>
        </p:nvCxnSpPr>
        <p:spPr>
          <a:xfrm flipV="1">
            <a:off x="5630455" y="5782888"/>
            <a:ext cx="516345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06185E0C-FCEC-4E61-AA67-E5FD0BF9147C}"/>
              </a:ext>
            </a:extLst>
          </p:cNvPr>
          <p:cNvCxnSpPr>
            <a:cxnSpLocks/>
          </p:cNvCxnSpPr>
          <p:nvPr/>
        </p:nvCxnSpPr>
        <p:spPr>
          <a:xfrm>
            <a:off x="7611688" y="5823528"/>
            <a:ext cx="465512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A371772-89FC-4232-BC52-B93DA54E9349}"/>
              </a:ext>
            </a:extLst>
          </p:cNvPr>
          <p:cNvCxnSpPr>
            <a:cxnSpLocks/>
          </p:cNvCxnSpPr>
          <p:nvPr/>
        </p:nvCxnSpPr>
        <p:spPr>
          <a:xfrm flipV="1">
            <a:off x="7560855" y="5823528"/>
            <a:ext cx="516345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94BACC9C-ADB2-48EB-A668-D8D87264D0F8}"/>
              </a:ext>
            </a:extLst>
          </p:cNvPr>
          <p:cNvCxnSpPr>
            <a:cxnSpLocks/>
          </p:cNvCxnSpPr>
          <p:nvPr/>
        </p:nvCxnSpPr>
        <p:spPr>
          <a:xfrm>
            <a:off x="9674168" y="5782888"/>
            <a:ext cx="465512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E24540D5-C156-4059-8AE9-F2740C0B2CA2}"/>
              </a:ext>
            </a:extLst>
          </p:cNvPr>
          <p:cNvCxnSpPr>
            <a:cxnSpLocks/>
          </p:cNvCxnSpPr>
          <p:nvPr/>
        </p:nvCxnSpPr>
        <p:spPr>
          <a:xfrm flipV="1">
            <a:off x="9623335" y="5782888"/>
            <a:ext cx="516345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E5C7B9FB-BAD1-4E17-93D7-679A6EAA0105}"/>
              </a:ext>
            </a:extLst>
          </p:cNvPr>
          <p:cNvCxnSpPr>
            <a:cxnSpLocks/>
          </p:cNvCxnSpPr>
          <p:nvPr/>
        </p:nvCxnSpPr>
        <p:spPr>
          <a:xfrm>
            <a:off x="9664008" y="5335848"/>
            <a:ext cx="465512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DC793021-975F-4D75-90FC-D5B9FE471F6D}"/>
              </a:ext>
            </a:extLst>
          </p:cNvPr>
          <p:cNvCxnSpPr>
            <a:cxnSpLocks/>
          </p:cNvCxnSpPr>
          <p:nvPr/>
        </p:nvCxnSpPr>
        <p:spPr>
          <a:xfrm flipV="1">
            <a:off x="9613175" y="5335848"/>
            <a:ext cx="516345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rije vorm: vorm 28">
            <a:extLst>
              <a:ext uri="{FF2B5EF4-FFF2-40B4-BE49-F238E27FC236}">
                <a16:creationId xmlns:a16="http://schemas.microsoft.com/office/drawing/2014/main" id="{CBE22C81-72FD-4E3F-A5D7-F72182AAC09A}"/>
              </a:ext>
            </a:extLst>
          </p:cNvPr>
          <p:cNvSpPr/>
          <p:nvPr/>
        </p:nvSpPr>
        <p:spPr>
          <a:xfrm>
            <a:off x="5486400" y="650240"/>
            <a:ext cx="3271520" cy="3251200"/>
          </a:xfrm>
          <a:custGeom>
            <a:avLst/>
            <a:gdLst>
              <a:gd name="connsiteX0" fmla="*/ 0 w 3271520"/>
              <a:gd name="connsiteY0" fmla="*/ 3251200 h 3251200"/>
              <a:gd name="connsiteX1" fmla="*/ 2336800 w 3271520"/>
              <a:gd name="connsiteY1" fmla="*/ 2296160 h 3251200"/>
              <a:gd name="connsiteX2" fmla="*/ 3271520 w 3271520"/>
              <a:gd name="connsiteY2" fmla="*/ 0 h 325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71520" h="3251200">
                <a:moveTo>
                  <a:pt x="0" y="3251200"/>
                </a:moveTo>
                <a:cubicBezTo>
                  <a:pt x="895773" y="3044613"/>
                  <a:pt x="1791547" y="2838027"/>
                  <a:pt x="2336800" y="2296160"/>
                </a:cubicBezTo>
                <a:cubicBezTo>
                  <a:pt x="2882053" y="1754293"/>
                  <a:pt x="3076786" y="877146"/>
                  <a:pt x="3271520" y="0"/>
                </a:cubicBezTo>
              </a:path>
            </a:pathLst>
          </a:cu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87314C2-041C-417A-BA28-3931B4D6F824}"/>
                  </a:ext>
                </a:extLst>
              </p:cNvPr>
              <p:cNvSpPr txBox="1"/>
              <p:nvPr/>
            </p:nvSpPr>
            <p:spPr>
              <a:xfrm>
                <a:off x="7246075" y="3382658"/>
                <a:ext cx="62606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=0,50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87314C2-041C-417A-BA28-3931B4D6F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075" y="3382658"/>
                <a:ext cx="626069" cy="184666"/>
              </a:xfrm>
              <a:prstGeom prst="rect">
                <a:avLst/>
              </a:prstGeom>
              <a:blipFill>
                <a:blip r:embed="rId7"/>
                <a:stretch>
                  <a:fillRect l="-5882" r="-68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5EA32A9-BBE2-4896-93B4-3D1C3ADEECFF}"/>
                  </a:ext>
                </a:extLst>
              </p:cNvPr>
              <p:cNvSpPr txBox="1"/>
              <p:nvPr/>
            </p:nvSpPr>
            <p:spPr>
              <a:xfrm>
                <a:off x="9404279" y="2044399"/>
                <a:ext cx="22563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Formule III hoort 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5EA32A9-BBE2-4896-93B4-3D1C3ADEE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4279" y="2044399"/>
                <a:ext cx="2256323" cy="369332"/>
              </a:xfrm>
              <a:prstGeom prst="rect">
                <a:avLst/>
              </a:prstGeom>
              <a:blipFill>
                <a:blip r:embed="rId8"/>
                <a:stretch>
                  <a:fillRect l="-243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571B728-D0F4-4F29-B973-70066EB68E64}"/>
                  </a:ext>
                </a:extLst>
              </p:cNvPr>
              <p:cNvSpPr txBox="1"/>
              <p:nvPr/>
            </p:nvSpPr>
            <p:spPr>
              <a:xfrm>
                <a:off x="9937213" y="1204428"/>
                <a:ext cx="18197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nl-NL" sz="1400" dirty="0"/>
                  <a:t> is dan de hele opp. </a:t>
                </a:r>
                <a:br>
                  <a:rPr lang="nl-NL" sz="1400" dirty="0"/>
                </a:br>
                <a:r>
                  <a:rPr lang="nl-NL" sz="1400" dirty="0"/>
                  <a:t>onder de driehoek)</a:t>
                </a: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571B728-D0F4-4F29-B973-70066EB68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7213" y="1204428"/>
                <a:ext cx="1819729" cy="523220"/>
              </a:xfrm>
              <a:prstGeom prst="rect">
                <a:avLst/>
              </a:prstGeom>
              <a:blipFill>
                <a:blip r:embed="rId9"/>
                <a:stretch>
                  <a:fillRect l="-1003" t="-2353" b="-1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94BACC9C-ADB2-48EB-A668-D8D87264D0F8}"/>
              </a:ext>
            </a:extLst>
          </p:cNvPr>
          <p:cNvCxnSpPr>
            <a:cxnSpLocks/>
          </p:cNvCxnSpPr>
          <p:nvPr/>
        </p:nvCxnSpPr>
        <p:spPr>
          <a:xfrm>
            <a:off x="5603920" y="5329880"/>
            <a:ext cx="465512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E24540D5-C156-4059-8AE9-F2740C0B2CA2}"/>
              </a:ext>
            </a:extLst>
          </p:cNvPr>
          <p:cNvCxnSpPr>
            <a:cxnSpLocks/>
          </p:cNvCxnSpPr>
          <p:nvPr/>
        </p:nvCxnSpPr>
        <p:spPr>
          <a:xfrm flipV="1">
            <a:off x="5553087" y="5329880"/>
            <a:ext cx="516345" cy="465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2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29" grpId="0" animBg="1"/>
      <p:bldP spid="29" grpId="1" animBg="1"/>
      <p:bldP spid="30" grpId="0"/>
      <p:bldP spid="30" grpId="1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76" y="298831"/>
            <a:ext cx="8176582" cy="330327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76" y="3917619"/>
            <a:ext cx="4632359" cy="2875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76" y="4935444"/>
            <a:ext cx="5689409" cy="528525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DF6CE3-C5D1-4C66-8F3A-3154C70B37BB}"/>
              </a:ext>
            </a:extLst>
          </p:cNvPr>
          <p:cNvSpPr txBox="1"/>
          <p:nvPr/>
        </p:nvSpPr>
        <p:spPr>
          <a:xfrm>
            <a:off x="1322962" y="4278191"/>
            <a:ext cx="6368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Klopt niet, de Gini-coëfficiënt van het besteedbaar inkomen is laag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849BD8E-309E-4DF4-98E3-0A760C6F2328}"/>
              </a:ext>
            </a:extLst>
          </p:cNvPr>
          <p:cNvSpPr/>
          <p:nvPr/>
        </p:nvSpPr>
        <p:spPr>
          <a:xfrm>
            <a:off x="1031132" y="2227634"/>
            <a:ext cx="7850221" cy="2918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546AEA4-DC53-4357-931E-F45613364945}"/>
              </a:ext>
            </a:extLst>
          </p:cNvPr>
          <p:cNvSpPr txBox="1"/>
          <p:nvPr/>
        </p:nvSpPr>
        <p:spPr>
          <a:xfrm>
            <a:off x="1322962" y="5687046"/>
            <a:ext cx="8038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Klopt, de Gini-coëfficiënt van het besteedbaar inkomen is redelijk stabiel rond 0,275</a:t>
            </a:r>
          </a:p>
        </p:txBody>
      </p:sp>
    </p:spTree>
    <p:extLst>
      <p:ext uri="{BB962C8B-B14F-4D97-AF65-F5344CB8AC3E}">
        <p14:creationId xmlns:p14="http://schemas.microsoft.com/office/powerpoint/2010/main" val="398784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81" y="3886389"/>
            <a:ext cx="5471780" cy="109591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76" y="298831"/>
            <a:ext cx="8176582" cy="330327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A67FE47-1E7C-4DCC-9A89-82B9E8CF0975}"/>
              </a:ext>
            </a:extLst>
          </p:cNvPr>
          <p:cNvSpPr txBox="1"/>
          <p:nvPr/>
        </p:nvSpPr>
        <p:spPr>
          <a:xfrm>
            <a:off x="1137920" y="5061553"/>
            <a:ext cx="160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Klopt ongeveer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97DDF7B-2217-4ADA-9392-83E799F52C03}"/>
              </a:ext>
            </a:extLst>
          </p:cNvPr>
          <p:cNvSpPr/>
          <p:nvPr/>
        </p:nvSpPr>
        <p:spPr>
          <a:xfrm>
            <a:off x="1051452" y="2227634"/>
            <a:ext cx="7850221" cy="2918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C7A93C5-1B5B-4845-93A3-CEEA7393EFF5}"/>
              </a:ext>
            </a:extLst>
          </p:cNvPr>
          <p:cNvSpPr/>
          <p:nvPr/>
        </p:nvSpPr>
        <p:spPr>
          <a:xfrm>
            <a:off x="1051452" y="1435154"/>
            <a:ext cx="7850221" cy="2918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Pijl: gekromd links 2">
            <a:extLst>
              <a:ext uri="{FF2B5EF4-FFF2-40B4-BE49-F238E27FC236}">
                <a16:creationId xmlns:a16="http://schemas.microsoft.com/office/drawing/2014/main" id="{440C8CC7-4B90-4CB0-AE46-61EB802E3AD2}"/>
              </a:ext>
            </a:extLst>
          </p:cNvPr>
          <p:cNvSpPr/>
          <p:nvPr/>
        </p:nvSpPr>
        <p:spPr>
          <a:xfrm flipV="1">
            <a:off x="9028869" y="1435154"/>
            <a:ext cx="358971" cy="108431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B0A2429-2E60-4AC5-B2E7-D9B6DFF3BC60}"/>
              </a:ext>
            </a:extLst>
          </p:cNvPr>
          <p:cNvSpPr txBox="1"/>
          <p:nvPr/>
        </p:nvSpPr>
        <p:spPr>
          <a:xfrm>
            <a:off x="9479280" y="1858302"/>
            <a:ext cx="17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ongeveer maal 2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042DF04-E5C2-434A-9888-5CFA6ED4F33C}"/>
              </a:ext>
            </a:extLst>
          </p:cNvPr>
          <p:cNvSpPr txBox="1"/>
          <p:nvPr/>
        </p:nvSpPr>
        <p:spPr>
          <a:xfrm>
            <a:off x="2962523" y="5061553"/>
            <a:ext cx="1968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Voorbeeld in 2012: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6AC139F-E301-4AEB-B5AD-458A0BAF74D8}"/>
                  </a:ext>
                </a:extLst>
              </p:cNvPr>
              <p:cNvSpPr txBox="1"/>
              <p:nvPr/>
            </p:nvSpPr>
            <p:spPr>
              <a:xfrm>
                <a:off x="5147673" y="5122513"/>
                <a:ext cx="17729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∙0,274=0,548</m:t>
                      </m:r>
                    </m:oMath>
                  </m:oMathPara>
                </a14:m>
                <a:endParaRPr lang="nl-NL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6AC139F-E301-4AEB-B5AD-458A0BAF7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673" y="5122513"/>
                <a:ext cx="1772921" cy="276999"/>
              </a:xfrm>
              <a:prstGeom prst="rect">
                <a:avLst/>
              </a:prstGeom>
              <a:blipFill>
                <a:blip r:embed="rId4"/>
                <a:stretch>
                  <a:fillRect l="-2405" r="-309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2659B52C-E60A-4BD9-A401-CFF7A8A87E2B}"/>
              </a:ext>
            </a:extLst>
          </p:cNvPr>
          <p:cNvSpPr txBox="1"/>
          <p:nvPr/>
        </p:nvSpPr>
        <p:spPr>
          <a:xfrm>
            <a:off x="7137000" y="5061553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Dit geldt ook voor de andere jaren</a:t>
            </a:r>
          </a:p>
        </p:txBody>
      </p:sp>
    </p:spTree>
    <p:extLst>
      <p:ext uri="{BB962C8B-B14F-4D97-AF65-F5344CB8AC3E}">
        <p14:creationId xmlns:p14="http://schemas.microsoft.com/office/powerpoint/2010/main" val="137986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3" grpId="0" animBg="1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C949036-E392-407D-B2B4-8B0FBF6A2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35" y="3790400"/>
            <a:ext cx="5533959" cy="56738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86E6A09-F9A2-43D6-8CF0-9466A532BF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35" y="4946905"/>
            <a:ext cx="6140208" cy="82387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C5BFA22-CEC2-47BB-A542-59CA156A8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76" y="298831"/>
            <a:ext cx="8176582" cy="330327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2F4A4E55-6249-416A-BA2C-D1D05FCF4A96}"/>
              </a:ext>
            </a:extLst>
          </p:cNvPr>
          <p:cNvSpPr txBox="1"/>
          <p:nvPr/>
        </p:nvSpPr>
        <p:spPr>
          <a:xfrm>
            <a:off x="1236100" y="4456814"/>
            <a:ext cx="596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Klopt niet, de tabel gaat over inkomsten, niet over vermogens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0E412C4-DC41-4DB7-A1BC-A857601D8E9F}"/>
              </a:ext>
            </a:extLst>
          </p:cNvPr>
          <p:cNvSpPr/>
          <p:nvPr/>
        </p:nvSpPr>
        <p:spPr>
          <a:xfrm>
            <a:off x="1056640" y="1706880"/>
            <a:ext cx="7792720" cy="54864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C4CE78E-8F17-4DB2-A2E5-0092035C84DB}"/>
              </a:ext>
            </a:extLst>
          </p:cNvPr>
          <p:cNvSpPr/>
          <p:nvPr/>
        </p:nvSpPr>
        <p:spPr>
          <a:xfrm>
            <a:off x="1066800" y="2529927"/>
            <a:ext cx="7792720" cy="25391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12494BE2-7618-44F0-B322-E5B8C6B931DF}"/>
              </a:ext>
            </a:extLst>
          </p:cNvPr>
          <p:cNvCxnSpPr/>
          <p:nvPr/>
        </p:nvCxnSpPr>
        <p:spPr>
          <a:xfrm>
            <a:off x="7487920" y="3017520"/>
            <a:ext cx="0" cy="32613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8DE1B08A-290E-40BC-AFC1-0797F53888DA}"/>
              </a:ext>
            </a:extLst>
          </p:cNvPr>
          <p:cNvCxnSpPr/>
          <p:nvPr/>
        </p:nvCxnSpPr>
        <p:spPr>
          <a:xfrm flipV="1">
            <a:off x="6776720" y="3495040"/>
            <a:ext cx="1158240" cy="2275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DFE210B5-7388-4ECB-86E1-B1C8A15DA4EA}"/>
              </a:ext>
            </a:extLst>
          </p:cNvPr>
          <p:cNvSpPr txBox="1"/>
          <p:nvPr/>
        </p:nvSpPr>
        <p:spPr>
          <a:xfrm>
            <a:off x="7866036" y="3164950"/>
            <a:ext cx="3093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2010 was deze herverdeling: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F7258BB-AA08-4791-9F1A-9DD4368F94C5}"/>
                  </a:ext>
                </a:extLst>
              </p:cNvPr>
              <p:cNvSpPr txBox="1"/>
              <p:nvPr/>
            </p:nvSpPr>
            <p:spPr>
              <a:xfrm>
                <a:off x="8646160" y="3640541"/>
                <a:ext cx="2308324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0,249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0,530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100%≈47,0%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F7258BB-AA08-4791-9F1A-9DD4368F9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160" y="3640541"/>
                <a:ext cx="2308324" cy="549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05B9FEFD-609D-4255-8CE2-2916C119EA8E}"/>
              </a:ext>
            </a:extLst>
          </p:cNvPr>
          <p:cNvSpPr txBox="1"/>
          <p:nvPr/>
        </p:nvSpPr>
        <p:spPr>
          <a:xfrm>
            <a:off x="7866036" y="4259715"/>
            <a:ext cx="321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2012 was deze herverdeling: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52A83F7-014D-4317-AC99-B69D88FC27EB}"/>
                  </a:ext>
                </a:extLst>
              </p:cNvPr>
              <p:cNvSpPr txBox="1"/>
              <p:nvPr/>
            </p:nvSpPr>
            <p:spPr>
              <a:xfrm>
                <a:off x="8646160" y="4735306"/>
                <a:ext cx="2308324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0,266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0,540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100%≈49,3%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52A83F7-014D-4317-AC99-B69D88FC2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160" y="4735306"/>
                <a:ext cx="2308324" cy="5497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E5C02AA1-BDB8-46A2-AB17-5C4AB65FD040}"/>
              </a:ext>
            </a:extLst>
          </p:cNvPr>
          <p:cNvSpPr txBox="1"/>
          <p:nvPr/>
        </p:nvSpPr>
        <p:spPr>
          <a:xfrm>
            <a:off x="7934960" y="5731539"/>
            <a:ext cx="1937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bewering klopt</a:t>
            </a:r>
          </a:p>
        </p:txBody>
      </p:sp>
      <p:sp>
        <p:nvSpPr>
          <p:cNvPr id="2" name="Pijl-omlaag 1"/>
          <p:cNvSpPr/>
          <p:nvPr/>
        </p:nvSpPr>
        <p:spPr>
          <a:xfrm>
            <a:off x="7680960" y="450166"/>
            <a:ext cx="18507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omlaag 18"/>
          <p:cNvSpPr/>
          <p:nvPr/>
        </p:nvSpPr>
        <p:spPr>
          <a:xfrm>
            <a:off x="8350259" y="450166"/>
            <a:ext cx="18507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60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  <p:bldP spid="9" grpId="0" animBg="1"/>
      <p:bldP spid="14" grpId="0"/>
      <p:bldP spid="15" grpId="0"/>
      <p:bldP spid="16" grpId="0"/>
      <p:bldP spid="17" grpId="0"/>
      <p:bldP spid="18" grpId="0"/>
      <p:bldP spid="2" grpId="0" animBg="1"/>
      <p:bldP spid="1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101</Words>
  <Application>Microsoft Office PowerPoint</Application>
  <PresentationFormat>Breedbeeld</PresentationFormat>
  <Paragraphs>19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2018-06-05T16:01:31Z</dcterms:created>
  <dcterms:modified xsi:type="dcterms:W3CDTF">2019-05-27T07:57:02Z</dcterms:modified>
</cp:coreProperties>
</file>