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03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01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93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49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64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17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34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94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59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29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57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A346-E70A-4462-8746-43AD9AB0A257}" type="datetimeFigureOut">
              <a:rPr lang="nl-NL" smtClean="0"/>
              <a:t>24-5-2019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07A4-1DA9-46F8-971D-39255E00F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9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37881" y="540913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51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25" y="168731"/>
            <a:ext cx="8712877" cy="603916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D158A7-8976-45F2-AA7E-9C61944EF2C6}"/>
              </a:ext>
            </a:extLst>
          </p:cNvPr>
          <p:cNvSpPr txBox="1"/>
          <p:nvPr/>
        </p:nvSpPr>
        <p:spPr>
          <a:xfrm>
            <a:off x="1944425" y="6269444"/>
            <a:ext cx="971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Klopt, tussen week 28 en week 37 is de paarse lijn (gemiddeld geboortegewicht) vrijwel een rechte 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5FB0ACA-0E06-4204-AC52-8EDADD245D1C}"/>
              </a:ext>
            </a:extLst>
          </p:cNvPr>
          <p:cNvCxnSpPr/>
          <p:nvPr/>
        </p:nvCxnSpPr>
        <p:spPr>
          <a:xfrm>
            <a:off x="2031023" y="2171700"/>
            <a:ext cx="265527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70EEA5A-0541-4765-8924-A7301892103A}"/>
              </a:ext>
            </a:extLst>
          </p:cNvPr>
          <p:cNvCxnSpPr/>
          <p:nvPr/>
        </p:nvCxnSpPr>
        <p:spPr>
          <a:xfrm>
            <a:off x="2704289" y="2957209"/>
            <a:ext cx="177043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BDA3021-6CFF-439D-9378-36EFF81DA7BB}"/>
              </a:ext>
            </a:extLst>
          </p:cNvPr>
          <p:cNvCxnSpPr/>
          <p:nvPr/>
        </p:nvCxnSpPr>
        <p:spPr>
          <a:xfrm flipV="1">
            <a:off x="8971280" y="1341120"/>
            <a:ext cx="0" cy="9855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3B0CF54-C659-47B6-8B1B-63EC718F9BFC}"/>
              </a:ext>
            </a:extLst>
          </p:cNvPr>
          <p:cNvCxnSpPr/>
          <p:nvPr/>
        </p:nvCxnSpPr>
        <p:spPr>
          <a:xfrm>
            <a:off x="3358661" y="3810649"/>
            <a:ext cx="177043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8D770AA-BF11-4412-91D2-EF46818D140E}"/>
              </a:ext>
            </a:extLst>
          </p:cNvPr>
          <p:cNvCxnSpPr/>
          <p:nvPr/>
        </p:nvCxnSpPr>
        <p:spPr>
          <a:xfrm>
            <a:off x="7701280" y="3982720"/>
            <a:ext cx="0" cy="79248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7DA6361C-681B-473C-8A04-C2CF0A4589B2}"/>
              </a:ext>
            </a:extLst>
          </p:cNvPr>
          <p:cNvCxnSpPr/>
          <p:nvPr/>
        </p:nvCxnSpPr>
        <p:spPr>
          <a:xfrm flipV="1">
            <a:off x="7062281" y="3910519"/>
            <a:ext cx="0" cy="162451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E9EFC6B-9AB9-4F34-8C80-CAE2D61612A1}"/>
              </a:ext>
            </a:extLst>
          </p:cNvPr>
          <p:cNvCxnSpPr>
            <a:cxnSpLocks/>
          </p:cNvCxnSpPr>
          <p:nvPr/>
        </p:nvCxnSpPr>
        <p:spPr>
          <a:xfrm flipV="1">
            <a:off x="9622601" y="2181860"/>
            <a:ext cx="0" cy="33633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2799470" y="5657743"/>
            <a:ext cx="253218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6830371" y="1568900"/>
                <a:ext cx="2101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schemeClr val="accent2"/>
                    </a:solidFill>
                  </a:rPr>
                  <a:t>Na 34 weken weegt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25%</m:t>
                    </m:r>
                  </m:oMath>
                </a14:m>
                <a:r>
                  <a:rPr lang="nl-NL" sz="14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nl-NL" sz="1400" dirty="0" smtClean="0">
                    <a:solidFill>
                      <a:schemeClr val="accent2"/>
                    </a:solidFill>
                  </a:rPr>
                  <a:t>zwaarder dan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2500 </m:t>
                    </m:r>
                    <m:r>
                      <a:rPr lang="nl-NL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𝑔𝑟𝑎𝑚</m:t>
                    </m:r>
                  </m:oMath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71" y="1568900"/>
                <a:ext cx="2101794" cy="523220"/>
              </a:xfrm>
              <a:prstGeom prst="rect">
                <a:avLst/>
              </a:prstGeom>
              <a:blipFill>
                <a:blip r:embed="rId3"/>
                <a:stretch>
                  <a:fillRect l="-870" t="-1163" b="-116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vak 15"/>
              <p:cNvSpPr txBox="1"/>
              <p:nvPr/>
            </p:nvSpPr>
            <p:spPr>
              <a:xfrm>
                <a:off x="7665470" y="4015508"/>
                <a:ext cx="20549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schemeClr val="accent2"/>
                    </a:solidFill>
                  </a:rPr>
                  <a:t>Na 30 weken weegt 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nl-NL" sz="14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nl-NL" sz="1400" dirty="0" smtClean="0">
                    <a:solidFill>
                      <a:schemeClr val="accent2"/>
                    </a:solidFill>
                  </a:rPr>
                  <a:t>lichter dan </a:t>
                </a:r>
                <a14:m>
                  <m:oMath xmlns:m="http://schemas.openxmlformats.org/officeDocument/2006/math">
                    <m:r>
                      <a:rPr lang="nl-NL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nl-NL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𝑔𝑟𝑎𝑚</m:t>
                    </m:r>
                  </m:oMath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Tekstvak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70" y="4015508"/>
                <a:ext cx="2054922" cy="523220"/>
              </a:xfrm>
              <a:prstGeom prst="rect">
                <a:avLst/>
              </a:prstGeom>
              <a:blipFill>
                <a:blip r:embed="rId4"/>
                <a:stretch>
                  <a:fillRect l="-888" t="-2326" b="-104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465302"/>
            <a:ext cx="4134925" cy="8005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3" y="358230"/>
            <a:ext cx="5176429" cy="57515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7" y="2286000"/>
            <a:ext cx="4243739" cy="544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3962400"/>
            <a:ext cx="4585725" cy="54407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2D11F17-6F31-4A49-AC36-AC8D67D2130E}"/>
              </a:ext>
            </a:extLst>
          </p:cNvPr>
          <p:cNvSpPr txBox="1"/>
          <p:nvPr/>
        </p:nvSpPr>
        <p:spPr>
          <a:xfrm>
            <a:off x="801593" y="1422400"/>
            <a:ext cx="446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Klopt, de lijnen lopen steeds verder uit elkaar.</a:t>
            </a:r>
          </a:p>
          <a:p>
            <a:r>
              <a:rPr lang="nl-NL" dirty="0"/>
              <a:t>De spreiding wordt dus groter.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DC83F62-D08D-44F1-ACFD-39AD12DB196C}"/>
              </a:ext>
            </a:extLst>
          </p:cNvPr>
          <p:cNvCxnSpPr/>
          <p:nvPr/>
        </p:nvCxnSpPr>
        <p:spPr>
          <a:xfrm flipV="1">
            <a:off x="10016392" y="2303584"/>
            <a:ext cx="0" cy="3352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D734966-CBB2-42B2-B0AD-F48ED4F9F462}"/>
              </a:ext>
            </a:extLst>
          </p:cNvPr>
          <p:cNvCxnSpPr>
            <a:cxnSpLocks/>
          </p:cNvCxnSpPr>
          <p:nvPr/>
        </p:nvCxnSpPr>
        <p:spPr>
          <a:xfrm>
            <a:off x="6522720" y="2316480"/>
            <a:ext cx="348488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A6EAF5D-C7B0-4018-9B46-874CFD6901CE}"/>
                  </a:ext>
                </a:extLst>
              </p:cNvPr>
              <p:cNvSpPr txBox="1"/>
              <p:nvPr/>
            </p:nvSpPr>
            <p:spPr>
              <a:xfrm>
                <a:off x="776278" y="3353766"/>
                <a:ext cx="4775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Na 36 weken weegt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nl-NL" dirty="0"/>
                  <a:t> </a:t>
                </a:r>
                <a:r>
                  <a:rPr lang="nl-NL" b="1" dirty="0"/>
                  <a:t>minder</a:t>
                </a:r>
                <a:r>
                  <a:rPr lang="nl-NL" dirty="0"/>
                  <a:t> dan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2600</m:t>
                    </m:r>
                  </m:oMath>
                </a14:m>
                <a:r>
                  <a:rPr lang="nl-NL" dirty="0"/>
                  <a:t> gram</a:t>
                </a: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A6EAF5D-C7B0-4018-9B46-874CFD690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78" y="3353766"/>
                <a:ext cx="4775153" cy="369332"/>
              </a:xfrm>
              <a:prstGeom prst="rect">
                <a:avLst/>
              </a:prstGeom>
              <a:blipFill>
                <a:blip r:embed="rId6"/>
                <a:stretch>
                  <a:fillRect l="-1020" t="-8197" r="-383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2EF6F8DE-792D-4791-96C7-5469CE9994C4}"/>
              </a:ext>
            </a:extLst>
          </p:cNvPr>
          <p:cNvSpPr txBox="1"/>
          <p:nvPr/>
        </p:nvSpPr>
        <p:spPr>
          <a:xfrm>
            <a:off x="776278" y="2999585"/>
            <a:ext cx="49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Klopt niet, de enige conclusie die je kan trekken is: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D13B9FA-FC36-4C8D-B3FB-9CC2E9D21BEA}"/>
              </a:ext>
            </a:extLst>
          </p:cNvPr>
          <p:cNvCxnSpPr/>
          <p:nvPr/>
        </p:nvCxnSpPr>
        <p:spPr>
          <a:xfrm flipV="1">
            <a:off x="7462051" y="3723098"/>
            <a:ext cx="0" cy="19157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9FACFD-725D-4B95-905A-BCD5AB8B1709}"/>
              </a:ext>
            </a:extLst>
          </p:cNvPr>
          <p:cNvCxnSpPr>
            <a:cxnSpLocks/>
          </p:cNvCxnSpPr>
          <p:nvPr/>
        </p:nvCxnSpPr>
        <p:spPr>
          <a:xfrm>
            <a:off x="6487940" y="3718256"/>
            <a:ext cx="9731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41B7469-31CF-479E-8234-2E2B94B24B56}"/>
              </a:ext>
            </a:extLst>
          </p:cNvPr>
          <p:cNvCxnSpPr>
            <a:cxnSpLocks/>
          </p:cNvCxnSpPr>
          <p:nvPr/>
        </p:nvCxnSpPr>
        <p:spPr>
          <a:xfrm flipV="1">
            <a:off x="9696178" y="1935804"/>
            <a:ext cx="0" cy="37029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02C718-2E9B-4932-AF5A-8FF74ADEF5B4}"/>
              </a:ext>
            </a:extLst>
          </p:cNvPr>
          <p:cNvCxnSpPr>
            <a:cxnSpLocks/>
          </p:cNvCxnSpPr>
          <p:nvPr/>
        </p:nvCxnSpPr>
        <p:spPr>
          <a:xfrm>
            <a:off x="6522720" y="1935804"/>
            <a:ext cx="318225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C7542094-E70A-478A-AB6D-4345A7A7A626}"/>
              </a:ext>
            </a:extLst>
          </p:cNvPr>
          <p:cNvSpPr txBox="1"/>
          <p:nvPr/>
        </p:nvSpPr>
        <p:spPr>
          <a:xfrm>
            <a:off x="822300" y="4600018"/>
            <a:ext cx="49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Klopt niet, de enige conclusie die je kan trekken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6D69010-C4EA-48D6-B7FF-FF17092B0C61}"/>
                  </a:ext>
                </a:extLst>
              </p:cNvPr>
              <p:cNvSpPr txBox="1"/>
              <p:nvPr/>
            </p:nvSpPr>
            <p:spPr>
              <a:xfrm>
                <a:off x="855662" y="5059425"/>
                <a:ext cx="400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Na 28 weken weegt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nl-NL" dirty="0"/>
                  <a:t> van de jongens</a:t>
                </a: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6D69010-C4EA-48D6-B7FF-FF17092B0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62" y="5059425"/>
                <a:ext cx="4001929" cy="369332"/>
              </a:xfrm>
              <a:prstGeom prst="rect">
                <a:avLst/>
              </a:prstGeom>
              <a:blipFill>
                <a:blip r:embed="rId7"/>
                <a:stretch>
                  <a:fillRect l="-1218" t="-9836" r="-609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87A10C35-8E22-4C21-B969-9405C8EADA93}"/>
                  </a:ext>
                </a:extLst>
              </p:cNvPr>
              <p:cNvSpPr/>
              <p:nvPr/>
            </p:nvSpPr>
            <p:spPr>
              <a:xfrm>
                <a:off x="1514262" y="5408604"/>
                <a:ext cx="2023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1500</m:t>
                    </m:r>
                  </m:oMath>
                </a14:m>
                <a:r>
                  <a:rPr lang="nl-NL" dirty="0"/>
                  <a:t> gram of meer</a:t>
                </a:r>
              </a:p>
            </p:txBody>
          </p:sp>
        </mc:Choice>
        <mc:Fallback xmlns=""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87A10C35-8E22-4C21-B969-9405C8EAD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62" y="5408604"/>
                <a:ext cx="2023374" cy="369332"/>
              </a:xfrm>
              <a:prstGeom prst="rect">
                <a:avLst/>
              </a:prstGeom>
              <a:blipFill>
                <a:blip r:embed="rId8"/>
                <a:stretch>
                  <a:fillRect t="-8197" r="-180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D62176E3-C594-424C-AE0F-2B7E0492A7BB}"/>
                  </a:ext>
                </a:extLst>
              </p:cNvPr>
              <p:cNvSpPr txBox="1"/>
              <p:nvPr/>
            </p:nvSpPr>
            <p:spPr>
              <a:xfrm>
                <a:off x="831095" y="5730624"/>
                <a:ext cx="400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Na 35 weken weegt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nl-NL" dirty="0"/>
                  <a:t> van de jongens</a:t>
                </a: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D62176E3-C594-424C-AE0F-2B7E0492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5" y="5730624"/>
                <a:ext cx="4001929" cy="369332"/>
              </a:xfrm>
              <a:prstGeom prst="rect">
                <a:avLst/>
              </a:prstGeom>
              <a:blipFill>
                <a:blip r:embed="rId9"/>
                <a:stretch>
                  <a:fillRect l="-1218" t="-8197" r="-609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46ABD2F-FD35-4F9F-8553-F987B1A8051A}"/>
                  </a:ext>
                </a:extLst>
              </p:cNvPr>
              <p:cNvSpPr/>
              <p:nvPr/>
            </p:nvSpPr>
            <p:spPr>
              <a:xfrm>
                <a:off x="1514262" y="6079803"/>
                <a:ext cx="2023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29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nl-NL" dirty="0"/>
                  <a:t> gram of meer</a:t>
                </a:r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46ABD2F-FD35-4F9F-8553-F987B1A80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62" y="6079803"/>
                <a:ext cx="2023374" cy="369332"/>
              </a:xfrm>
              <a:prstGeom prst="rect">
                <a:avLst/>
              </a:prstGeom>
              <a:blipFill>
                <a:blip r:embed="rId10"/>
                <a:stretch>
                  <a:fillRect t="-8197" r="-180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3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7" y="511036"/>
            <a:ext cx="4414732" cy="7850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3" y="358230"/>
            <a:ext cx="5176429" cy="5751588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29454C2-AFA3-4D39-9D89-7E245C33D126}"/>
              </a:ext>
            </a:extLst>
          </p:cNvPr>
          <p:cNvCxnSpPr>
            <a:cxnSpLocks/>
          </p:cNvCxnSpPr>
          <p:nvPr/>
        </p:nvCxnSpPr>
        <p:spPr>
          <a:xfrm flipV="1">
            <a:off x="7139670" y="3881120"/>
            <a:ext cx="0" cy="1760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E1EB4DB-D69A-4A69-BEC4-3897AD168530}"/>
              </a:ext>
            </a:extLst>
          </p:cNvPr>
          <p:cNvCxnSpPr>
            <a:cxnSpLocks/>
          </p:cNvCxnSpPr>
          <p:nvPr/>
        </p:nvCxnSpPr>
        <p:spPr>
          <a:xfrm>
            <a:off x="6512560" y="3881120"/>
            <a:ext cx="6271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54D2A9B-E767-4758-A77B-8A0C2D911480}"/>
              </a:ext>
            </a:extLst>
          </p:cNvPr>
          <p:cNvCxnSpPr>
            <a:cxnSpLocks/>
          </p:cNvCxnSpPr>
          <p:nvPr/>
        </p:nvCxnSpPr>
        <p:spPr>
          <a:xfrm flipV="1">
            <a:off x="9699990" y="1940560"/>
            <a:ext cx="0" cy="36895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2797F13-03BF-4150-96C8-F88B3399FF4C}"/>
              </a:ext>
            </a:extLst>
          </p:cNvPr>
          <p:cNvCxnSpPr>
            <a:cxnSpLocks/>
          </p:cNvCxnSpPr>
          <p:nvPr/>
        </p:nvCxnSpPr>
        <p:spPr>
          <a:xfrm>
            <a:off x="6512560" y="1940560"/>
            <a:ext cx="31975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0B90806F-7B97-4BEC-B987-6DE0EC8C330B}"/>
              </a:ext>
            </a:extLst>
          </p:cNvPr>
          <p:cNvSpPr txBox="1"/>
          <p:nvPr/>
        </p:nvSpPr>
        <p:spPr>
          <a:xfrm>
            <a:off x="870293" y="1671093"/>
            <a:ext cx="16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Klopt ongeveer.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68C30C5-A3F2-4B92-9BAF-01E253A01297}"/>
              </a:ext>
            </a:extLst>
          </p:cNvPr>
          <p:cNvCxnSpPr/>
          <p:nvPr/>
        </p:nvCxnSpPr>
        <p:spPr>
          <a:xfrm>
            <a:off x="1391920" y="1275730"/>
            <a:ext cx="599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72AEFD9C-04AE-4ED0-9B7E-E1D7E2F1895C}"/>
              </a:ext>
            </a:extLst>
          </p:cNvPr>
          <p:cNvCxnSpPr/>
          <p:nvPr/>
        </p:nvCxnSpPr>
        <p:spPr>
          <a:xfrm flipH="1" flipV="1">
            <a:off x="1691640" y="1296050"/>
            <a:ext cx="127000" cy="37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147</TotalTime>
  <Words>121</Words>
  <Application>Microsoft Office PowerPoint</Application>
  <PresentationFormat>Breedbeeld</PresentationFormat>
  <Paragraphs>16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</vt:vector>
  </TitlesOfParts>
  <Company>Stichting 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11</cp:revision>
  <dcterms:created xsi:type="dcterms:W3CDTF">2018-06-05T11:18:55Z</dcterms:created>
  <dcterms:modified xsi:type="dcterms:W3CDTF">2019-05-24T07:27:14Z</dcterms:modified>
</cp:coreProperties>
</file>